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>
        <p:scale>
          <a:sx n="95" d="100"/>
          <a:sy n="95" d="100"/>
        </p:scale>
        <p:origin x="1338" y="-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369857" y="487044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meses.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7671" y="1071031"/>
            <a:ext cx="5214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Bolas de transferencia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32721"/>
              </p:ext>
            </p:extLst>
          </p:nvPr>
        </p:nvGraphicFramePr>
        <p:xfrm>
          <a:off x="488947" y="6829425"/>
          <a:ext cx="5888571" cy="1046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2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MODELO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USD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BOLAS</a:t>
                      </a:r>
                      <a:r>
                        <a:rPr lang="en-US" sz="1050" b="0" baseline="0" dirty="0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 DE TRANSFERENCIA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17 c/u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856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/>
                          <a:cs typeface="Verdana"/>
                        </a:rPr>
                        <a:t>IVA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1050" b="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incluye</a:t>
                      </a: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.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21%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65031" y="1885950"/>
            <a:ext cx="2512487" cy="1491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ES" sz="1400" b="1" dirty="0"/>
              <a:t> </a:t>
            </a:r>
            <a:r>
              <a:rPr lang="es-MX" sz="1100" dirty="0"/>
              <a:t>Cuerpo metálico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1100" dirty="0"/>
              <a:t>Bolillas de diámetro 22mm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1100" dirty="0"/>
              <a:t>Para fijación de placa de apoyo  con tornillos </a:t>
            </a:r>
            <a:r>
              <a:rPr lang="es-MX" sz="1100" dirty="0" err="1"/>
              <a:t>autoroscantes</a:t>
            </a:r>
            <a:r>
              <a:rPr lang="es-MX" sz="110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8539" y="5545375"/>
            <a:ext cx="52144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s-AR" sz="1100" dirty="0"/>
              <a:t>Cuentan con total grado de rotación.</a:t>
            </a:r>
            <a:endParaRPr lang="es-MX" sz="11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s-AR" sz="1100" dirty="0"/>
              <a:t>Permiten girar 360° los bultos</a:t>
            </a:r>
            <a:endParaRPr lang="es-MX" sz="11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s-AR" sz="1100" dirty="0"/>
              <a:t>Son resistentes, económicas.</a:t>
            </a:r>
            <a:endParaRPr lang="es-MX" sz="11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s-AR" sz="1100" dirty="0"/>
              <a:t>Se complementan con tramos de rodillos y cintas transportadoras</a:t>
            </a:r>
            <a:r>
              <a:rPr lang="es-MX" sz="1100" dirty="0"/>
              <a:t> </a:t>
            </a:r>
          </a:p>
        </p:txBody>
      </p:sp>
      <p:sp>
        <p:nvSpPr>
          <p:cNvPr id="12" name="Rounded Rectangle 36"/>
          <p:cNvSpPr/>
          <p:nvPr/>
        </p:nvSpPr>
        <p:spPr>
          <a:xfrm>
            <a:off x="1153319" y="3775806"/>
            <a:ext cx="1546002" cy="5848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18" name="TextBox 6"/>
          <p:cNvSpPr txBox="1"/>
          <p:nvPr/>
        </p:nvSpPr>
        <p:spPr>
          <a:xfrm>
            <a:off x="857933" y="3796947"/>
            <a:ext cx="2136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7F7F7F"/>
                </a:solidFill>
                <a:latin typeface="Verdana"/>
                <a:cs typeface="Verdana"/>
              </a:rPr>
              <a:t>Plazo de entrega</a:t>
            </a:r>
          </a:p>
        </p:txBody>
      </p:sp>
      <p:sp>
        <p:nvSpPr>
          <p:cNvPr id="20" name="TextBox 7"/>
          <p:cNvSpPr txBox="1"/>
          <p:nvPr/>
        </p:nvSpPr>
        <p:spPr>
          <a:xfrm>
            <a:off x="857932" y="4044462"/>
            <a:ext cx="2136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>
                <a:solidFill>
                  <a:srgbClr val="7F7F7F"/>
                </a:solidFill>
                <a:latin typeface="Verdana"/>
                <a:cs typeface="Verdana"/>
              </a:rPr>
              <a:t>Inmediata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29" r="-1972"/>
          <a:stretch/>
        </p:blipFill>
        <p:spPr bwMode="auto">
          <a:xfrm>
            <a:off x="837671" y="1885950"/>
            <a:ext cx="2367406" cy="15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69</Words>
  <Application>Microsoft Office PowerPoint</Application>
  <PresentationFormat>A4 (210 x 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Daniela Mari</cp:lastModifiedBy>
  <cp:revision>77</cp:revision>
  <dcterms:created xsi:type="dcterms:W3CDTF">2013-12-06T13:25:57Z</dcterms:created>
  <dcterms:modified xsi:type="dcterms:W3CDTF">2024-04-10T20:01:09Z</dcterms:modified>
</cp:coreProperties>
</file>