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7"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D4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49" autoAdjust="0"/>
    <p:restoredTop sz="94699" autoAdjust="0"/>
  </p:normalViewPr>
  <p:slideViewPr>
    <p:cSldViewPr snapToGrid="0" snapToObjects="1">
      <p:cViewPr varScale="1">
        <p:scale>
          <a:sx n="46" d="100"/>
          <a:sy n="46" d="100"/>
        </p:scale>
        <p:origin x="2400" y="42"/>
      </p:cViewPr>
      <p:guideLst>
        <p:guide orient="horz" pos="3120"/>
        <p:guide pos="216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B09B6E-A9AD-4684-A8C0-3251C20F6F11}" type="datetimeFigureOut">
              <a:rPr lang="es-MX" smtClean="0"/>
              <a:pPr/>
              <a:t>19/04/2024</a:t>
            </a:fld>
            <a:endParaRPr lang="es-MX"/>
          </a:p>
        </p:txBody>
      </p:sp>
      <p:sp>
        <p:nvSpPr>
          <p:cNvPr id="4" name="3 Marcador de imagen de diapositiva"/>
          <p:cNvSpPr>
            <a:spLocks noGrp="1" noRot="1" noChangeAspect="1"/>
          </p:cNvSpPr>
          <p:nvPr>
            <p:ph type="sldImg" idx="2"/>
          </p:nvPr>
        </p:nvSpPr>
        <p:spPr>
          <a:xfrm>
            <a:off x="2241550" y="685800"/>
            <a:ext cx="23749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228E2D7-3008-42B5-A028-1C7B20D94D7D}" type="slidenum">
              <a:rPr lang="es-MX" smtClean="0"/>
              <a:pPr/>
              <a:t>‹Nº›</a:t>
            </a:fld>
            <a:endParaRPr lang="es-MX"/>
          </a:p>
        </p:txBody>
      </p:sp>
    </p:spTree>
    <p:extLst>
      <p:ext uri="{BB962C8B-B14F-4D97-AF65-F5344CB8AC3E}">
        <p14:creationId xmlns:p14="http://schemas.microsoft.com/office/powerpoint/2010/main" val="2819273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8228E2D7-3008-42B5-A028-1C7B20D94D7D}" type="slidenum">
              <a:rPr lang="es-MX" smtClean="0"/>
              <a:pPr/>
              <a:t>1</a:t>
            </a:fld>
            <a:endParaRPr lang="es-MX"/>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7282"/>
            <a:ext cx="5829300" cy="2123369"/>
          </a:xfrm>
        </p:spPr>
        <p:txBody>
          <a:bodyPr/>
          <a:lstStyle/>
          <a:p>
            <a:r>
              <a:rPr lang="en-US"/>
              <a:t>Click to edit Master title style</a:t>
            </a:r>
          </a:p>
        </p:txBody>
      </p:sp>
      <p:sp>
        <p:nvSpPr>
          <p:cNvPr id="3" name="Subtitl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F05C27B-C350-D349-B4B2-E770DB07569F}" type="datetimeFigureOut">
              <a:rPr lang="en-US" smtClean="0"/>
              <a:pPr/>
              <a:t>4/19/2024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7DC8E-D1C0-7C49-B493-BADEDE7DBA26}"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s-ES_tradnl"/>
              <a:t>Click to edit Master text styles</a:t>
            </a:r>
          </a:p>
          <a:p>
            <a:pPr lvl="1"/>
            <a:r>
              <a:rPr lang="es-ES_tradnl"/>
              <a:t>Second level</a:t>
            </a:r>
          </a:p>
          <a:p>
            <a:pPr lvl="2"/>
            <a:r>
              <a:rPr lang="es-ES_tradnl"/>
              <a:t>Third level</a:t>
            </a:r>
          </a:p>
          <a:p>
            <a:pPr lvl="3"/>
            <a:r>
              <a:rPr lang="es-ES_tradnl"/>
              <a:t>Fourth level</a:t>
            </a:r>
          </a:p>
          <a:p>
            <a:pPr lvl="4"/>
            <a:r>
              <a:rPr lang="es-ES_tradnl"/>
              <a:t>Fifth level</a:t>
            </a:r>
            <a:endParaRPr lang="en-US"/>
          </a:p>
        </p:txBody>
      </p:sp>
      <p:sp>
        <p:nvSpPr>
          <p:cNvPr id="4" name="Date Placeholder 3"/>
          <p:cNvSpPr>
            <a:spLocks noGrp="1"/>
          </p:cNvSpPr>
          <p:nvPr>
            <p:ph type="dt" sz="half" idx="10"/>
          </p:nvPr>
        </p:nvSpPr>
        <p:spPr/>
        <p:txBody>
          <a:bodyPr/>
          <a:lstStyle/>
          <a:p>
            <a:fld id="{1F05C27B-C350-D349-B4B2-E770DB07569F}" type="datetimeFigureOut">
              <a:rPr lang="en-US" smtClean="0"/>
              <a:pPr/>
              <a:t>4/19/2024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7DC8E-D1C0-7C49-B493-BADEDE7DBA26}"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573264"/>
            <a:ext cx="1157288" cy="12208228"/>
          </a:xfrm>
        </p:spPr>
        <p:txBody>
          <a:bodyPr vert="eaVert"/>
          <a:lstStyle/>
          <a:p>
            <a:r>
              <a:rPr lang="es-ES_tradnl"/>
              <a:t>Click to edit Master title style</a:t>
            </a:r>
            <a:endParaRPr lang="en-US"/>
          </a:p>
        </p:txBody>
      </p:sp>
      <p:sp>
        <p:nvSpPr>
          <p:cNvPr id="3" name="Vertical Text Placeholder 2"/>
          <p:cNvSpPr>
            <a:spLocks noGrp="1"/>
          </p:cNvSpPr>
          <p:nvPr>
            <p:ph type="body" orient="vert" idx="1"/>
          </p:nvPr>
        </p:nvSpPr>
        <p:spPr>
          <a:xfrm>
            <a:off x="257175" y="573264"/>
            <a:ext cx="3357563" cy="12208228"/>
          </a:xfrm>
        </p:spPr>
        <p:txBody>
          <a:bodyPr vert="eaVert"/>
          <a:lstStyle/>
          <a:p>
            <a:pPr lvl="0"/>
            <a:r>
              <a:rPr lang="es-ES_tradnl"/>
              <a:t>Click to edit Master text styles</a:t>
            </a:r>
          </a:p>
          <a:p>
            <a:pPr lvl="1"/>
            <a:r>
              <a:rPr lang="es-ES_tradnl"/>
              <a:t>Second level</a:t>
            </a:r>
          </a:p>
          <a:p>
            <a:pPr lvl="2"/>
            <a:r>
              <a:rPr lang="es-ES_tradnl"/>
              <a:t>Third level</a:t>
            </a:r>
          </a:p>
          <a:p>
            <a:pPr lvl="3"/>
            <a:r>
              <a:rPr lang="es-ES_tradnl"/>
              <a:t>Fourth level</a:t>
            </a:r>
          </a:p>
          <a:p>
            <a:pPr lvl="4"/>
            <a:r>
              <a:rPr lang="es-ES_tradnl"/>
              <a:t>Fifth level</a:t>
            </a:r>
            <a:endParaRPr lang="en-US"/>
          </a:p>
        </p:txBody>
      </p:sp>
      <p:sp>
        <p:nvSpPr>
          <p:cNvPr id="4" name="Date Placeholder 3"/>
          <p:cNvSpPr>
            <a:spLocks noGrp="1"/>
          </p:cNvSpPr>
          <p:nvPr>
            <p:ph type="dt" sz="half" idx="10"/>
          </p:nvPr>
        </p:nvSpPr>
        <p:spPr/>
        <p:txBody>
          <a:bodyPr/>
          <a:lstStyle/>
          <a:p>
            <a:fld id="{1F05C27B-C350-D349-B4B2-E770DB07569F}" type="datetimeFigureOut">
              <a:rPr lang="en-US" smtClean="0"/>
              <a:pPr/>
              <a:t>4/19/2024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7DC8E-D1C0-7C49-B493-BADEDE7DBA26}"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a:t>Click to edit Master title style</a:t>
            </a:r>
            <a:endParaRPr lang="en-US"/>
          </a:p>
        </p:txBody>
      </p:sp>
      <p:sp>
        <p:nvSpPr>
          <p:cNvPr id="3" name="Content Placeholder 2"/>
          <p:cNvSpPr>
            <a:spLocks noGrp="1"/>
          </p:cNvSpPr>
          <p:nvPr>
            <p:ph idx="1"/>
          </p:nvPr>
        </p:nvSpPr>
        <p:spPr/>
        <p:txBody>
          <a:bodyPr/>
          <a:lstStyle/>
          <a:p>
            <a:pPr lvl="0"/>
            <a:r>
              <a:rPr lang="es-ES_tradnl"/>
              <a:t>Click to edit Master text styles</a:t>
            </a:r>
          </a:p>
          <a:p>
            <a:pPr lvl="1"/>
            <a:r>
              <a:rPr lang="es-ES_tradnl"/>
              <a:t>Second level</a:t>
            </a:r>
          </a:p>
          <a:p>
            <a:pPr lvl="2"/>
            <a:r>
              <a:rPr lang="es-ES_tradnl"/>
              <a:t>Third level</a:t>
            </a:r>
          </a:p>
          <a:p>
            <a:pPr lvl="3"/>
            <a:r>
              <a:rPr lang="es-ES_tradnl"/>
              <a:t>Fourth level</a:t>
            </a:r>
          </a:p>
          <a:p>
            <a:pPr lvl="4"/>
            <a:r>
              <a:rPr lang="es-ES_tradnl"/>
              <a:t>Fifth level</a:t>
            </a:r>
            <a:endParaRPr lang="en-US"/>
          </a:p>
        </p:txBody>
      </p:sp>
      <p:sp>
        <p:nvSpPr>
          <p:cNvPr id="4" name="Date Placeholder 3"/>
          <p:cNvSpPr>
            <a:spLocks noGrp="1"/>
          </p:cNvSpPr>
          <p:nvPr>
            <p:ph type="dt" sz="half" idx="10"/>
          </p:nvPr>
        </p:nvSpPr>
        <p:spPr/>
        <p:txBody>
          <a:bodyPr/>
          <a:lstStyle/>
          <a:p>
            <a:fld id="{1F05C27B-C350-D349-B4B2-E770DB07569F}" type="datetimeFigureOut">
              <a:rPr lang="en-US" smtClean="0"/>
              <a:pPr/>
              <a:t>4/19/2024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7DC8E-D1C0-7C49-B493-BADEDE7DBA26}"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6365523"/>
            <a:ext cx="5829300" cy="1967442"/>
          </a:xfrm>
        </p:spPr>
        <p:txBody>
          <a:bodyPr anchor="t"/>
          <a:lstStyle>
            <a:lvl1pPr algn="l">
              <a:defRPr sz="4000" b="1" cap="all"/>
            </a:lvl1pPr>
          </a:lstStyle>
          <a:p>
            <a:r>
              <a:rPr lang="es-ES_tradnl"/>
              <a:t>Click to edit Master title style</a:t>
            </a:r>
            <a:endParaRPr lang="en-US"/>
          </a:p>
        </p:txBody>
      </p:sp>
      <p:sp>
        <p:nvSpPr>
          <p:cNvPr id="3" name="Text Placeholder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a:t>Click to edit Master text styles</a:t>
            </a:r>
          </a:p>
        </p:txBody>
      </p:sp>
      <p:sp>
        <p:nvSpPr>
          <p:cNvPr id="4" name="Date Placeholder 3"/>
          <p:cNvSpPr>
            <a:spLocks noGrp="1"/>
          </p:cNvSpPr>
          <p:nvPr>
            <p:ph type="dt" sz="half" idx="10"/>
          </p:nvPr>
        </p:nvSpPr>
        <p:spPr/>
        <p:txBody>
          <a:bodyPr/>
          <a:lstStyle/>
          <a:p>
            <a:fld id="{1F05C27B-C350-D349-B4B2-E770DB07569F}" type="datetimeFigureOut">
              <a:rPr lang="en-US" smtClean="0"/>
              <a:pPr/>
              <a:t>4/19/2024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7DC8E-D1C0-7C49-B493-BADEDE7DBA26}"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a:t>Click to edit Master title style</a:t>
            </a:r>
            <a:endParaRPr lang="en-US"/>
          </a:p>
        </p:txBody>
      </p:sp>
      <p:sp>
        <p:nvSpPr>
          <p:cNvPr id="3" name="Content Placeholder 2"/>
          <p:cNvSpPr>
            <a:spLocks noGrp="1"/>
          </p:cNvSpPr>
          <p:nvPr>
            <p:ph sz="half" idx="1"/>
          </p:nvPr>
        </p:nvSpPr>
        <p:spPr>
          <a:xfrm>
            <a:off x="257175"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a:t>Click to edit Master text styles</a:t>
            </a:r>
          </a:p>
          <a:p>
            <a:pPr lvl="1"/>
            <a:r>
              <a:rPr lang="es-ES_tradnl"/>
              <a:t>Second level</a:t>
            </a:r>
          </a:p>
          <a:p>
            <a:pPr lvl="2"/>
            <a:r>
              <a:rPr lang="es-ES_tradnl"/>
              <a:t>Third level</a:t>
            </a:r>
          </a:p>
          <a:p>
            <a:pPr lvl="3"/>
            <a:r>
              <a:rPr lang="es-ES_tradnl"/>
              <a:t>Fourth level</a:t>
            </a:r>
          </a:p>
          <a:p>
            <a:pPr lvl="4"/>
            <a:r>
              <a:rPr lang="es-ES_tradnl"/>
              <a:t>Fifth level</a:t>
            </a:r>
            <a:endParaRPr lang="en-US"/>
          </a:p>
        </p:txBody>
      </p:sp>
      <p:sp>
        <p:nvSpPr>
          <p:cNvPr id="4" name="Content Placeholder 3"/>
          <p:cNvSpPr>
            <a:spLocks noGrp="1"/>
          </p:cNvSpPr>
          <p:nvPr>
            <p:ph sz="half" idx="2"/>
          </p:nvPr>
        </p:nvSpPr>
        <p:spPr>
          <a:xfrm>
            <a:off x="2628900"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a:t>Click to edit Master text styles</a:t>
            </a:r>
          </a:p>
          <a:p>
            <a:pPr lvl="1"/>
            <a:r>
              <a:rPr lang="es-ES_tradnl"/>
              <a:t>Second level</a:t>
            </a:r>
          </a:p>
          <a:p>
            <a:pPr lvl="2"/>
            <a:r>
              <a:rPr lang="es-ES_tradnl"/>
              <a:t>Third level</a:t>
            </a:r>
          </a:p>
          <a:p>
            <a:pPr lvl="3"/>
            <a:r>
              <a:rPr lang="es-ES_tradnl"/>
              <a:t>Fourth level</a:t>
            </a:r>
          </a:p>
          <a:p>
            <a:pPr lvl="4"/>
            <a:r>
              <a:rPr lang="es-ES_tradnl"/>
              <a:t>Fifth level</a:t>
            </a:r>
            <a:endParaRPr lang="en-US"/>
          </a:p>
        </p:txBody>
      </p:sp>
      <p:sp>
        <p:nvSpPr>
          <p:cNvPr id="5" name="Date Placeholder 4"/>
          <p:cNvSpPr>
            <a:spLocks noGrp="1"/>
          </p:cNvSpPr>
          <p:nvPr>
            <p:ph type="dt" sz="half" idx="10"/>
          </p:nvPr>
        </p:nvSpPr>
        <p:spPr/>
        <p:txBody>
          <a:bodyPr/>
          <a:lstStyle/>
          <a:p>
            <a:fld id="{1F05C27B-C350-D349-B4B2-E770DB07569F}" type="datetimeFigureOut">
              <a:rPr lang="en-US" smtClean="0"/>
              <a:pPr/>
              <a:t>4/19/2024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7DC8E-D1C0-7C49-B493-BADEDE7DBA26}"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6699"/>
            <a:ext cx="6172200" cy="1651000"/>
          </a:xfrm>
        </p:spPr>
        <p:txBody>
          <a:bodyPr/>
          <a:lstStyle>
            <a:lvl1pPr>
              <a:defRPr/>
            </a:lvl1pPr>
          </a:lstStyle>
          <a:p>
            <a:r>
              <a:rPr lang="es-ES_tradnl"/>
              <a:t>Click to edit Master title style</a:t>
            </a:r>
            <a:endParaRPr lang="en-US"/>
          </a:p>
        </p:txBody>
      </p:sp>
      <p:sp>
        <p:nvSpPr>
          <p:cNvPr id="3" name="Text Placeholder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Click to edit Master text styles</a:t>
            </a:r>
          </a:p>
        </p:txBody>
      </p:sp>
      <p:sp>
        <p:nvSpPr>
          <p:cNvPr id="4" name="Content Placeholder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Click to edit Master text styles</a:t>
            </a:r>
          </a:p>
          <a:p>
            <a:pPr lvl="1"/>
            <a:r>
              <a:rPr lang="es-ES_tradnl"/>
              <a:t>Second level</a:t>
            </a:r>
          </a:p>
          <a:p>
            <a:pPr lvl="2"/>
            <a:r>
              <a:rPr lang="es-ES_tradnl"/>
              <a:t>Third level</a:t>
            </a:r>
          </a:p>
          <a:p>
            <a:pPr lvl="3"/>
            <a:r>
              <a:rPr lang="es-ES_tradnl"/>
              <a:t>Fourth level</a:t>
            </a:r>
          </a:p>
          <a:p>
            <a:pPr lvl="4"/>
            <a:r>
              <a:rPr lang="es-ES_tradnl"/>
              <a:t>Fifth level</a:t>
            </a:r>
            <a:endParaRPr lang="en-US"/>
          </a:p>
        </p:txBody>
      </p:sp>
      <p:sp>
        <p:nvSpPr>
          <p:cNvPr id="5" name="Text Placeholder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Click to edit Master text styles</a:t>
            </a:r>
          </a:p>
        </p:txBody>
      </p:sp>
      <p:sp>
        <p:nvSpPr>
          <p:cNvPr id="6" name="Content Placeholder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Click to edit Master text styles</a:t>
            </a:r>
          </a:p>
          <a:p>
            <a:pPr lvl="1"/>
            <a:r>
              <a:rPr lang="es-ES_tradnl"/>
              <a:t>Second level</a:t>
            </a:r>
          </a:p>
          <a:p>
            <a:pPr lvl="2"/>
            <a:r>
              <a:rPr lang="es-ES_tradnl"/>
              <a:t>Third level</a:t>
            </a:r>
          </a:p>
          <a:p>
            <a:pPr lvl="3"/>
            <a:r>
              <a:rPr lang="es-ES_tradnl"/>
              <a:t>Fourth level</a:t>
            </a:r>
          </a:p>
          <a:p>
            <a:pPr lvl="4"/>
            <a:r>
              <a:rPr lang="es-ES_tradnl"/>
              <a:t>Fifth level</a:t>
            </a:r>
            <a:endParaRPr lang="en-US"/>
          </a:p>
        </p:txBody>
      </p:sp>
      <p:sp>
        <p:nvSpPr>
          <p:cNvPr id="7" name="Date Placeholder 6"/>
          <p:cNvSpPr>
            <a:spLocks noGrp="1"/>
          </p:cNvSpPr>
          <p:nvPr>
            <p:ph type="dt" sz="half" idx="10"/>
          </p:nvPr>
        </p:nvSpPr>
        <p:spPr/>
        <p:txBody>
          <a:bodyPr/>
          <a:lstStyle/>
          <a:p>
            <a:fld id="{1F05C27B-C350-D349-B4B2-E770DB07569F}" type="datetimeFigureOut">
              <a:rPr lang="en-US" smtClean="0"/>
              <a:pPr/>
              <a:t>4/19/2024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E7DC8E-D1C0-7C49-B493-BADEDE7DBA26}"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a:t>Click to edit Master title style</a:t>
            </a:r>
            <a:endParaRPr lang="en-US"/>
          </a:p>
        </p:txBody>
      </p:sp>
      <p:sp>
        <p:nvSpPr>
          <p:cNvPr id="3" name="Date Placeholder 2"/>
          <p:cNvSpPr>
            <a:spLocks noGrp="1"/>
          </p:cNvSpPr>
          <p:nvPr>
            <p:ph type="dt" sz="half" idx="10"/>
          </p:nvPr>
        </p:nvSpPr>
        <p:spPr/>
        <p:txBody>
          <a:bodyPr/>
          <a:lstStyle/>
          <a:p>
            <a:fld id="{1F05C27B-C350-D349-B4B2-E770DB07569F}" type="datetimeFigureOut">
              <a:rPr lang="en-US" smtClean="0"/>
              <a:pPr/>
              <a:t>4/19/2024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E7DC8E-D1C0-7C49-B493-BADEDE7DBA26}"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05C27B-C350-D349-B4B2-E770DB07569F}" type="datetimeFigureOut">
              <a:rPr lang="en-US" smtClean="0"/>
              <a:pPr/>
              <a:t>4/19/2024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E7DC8E-D1C0-7C49-B493-BADEDE7DBA26}"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4405"/>
            <a:ext cx="2256235" cy="1678517"/>
          </a:xfrm>
        </p:spPr>
        <p:txBody>
          <a:bodyPr anchor="b"/>
          <a:lstStyle>
            <a:lvl1pPr algn="l">
              <a:defRPr sz="2000" b="1"/>
            </a:lvl1pPr>
          </a:lstStyle>
          <a:p>
            <a:r>
              <a:rPr lang="es-ES_tradnl"/>
              <a:t>Click to edit Master title style</a:t>
            </a:r>
            <a:endParaRPr lang="en-US"/>
          </a:p>
        </p:txBody>
      </p:sp>
      <p:sp>
        <p:nvSpPr>
          <p:cNvPr id="3" name="Content Placeholder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a:t>Click to edit Master text styles</a:t>
            </a:r>
          </a:p>
          <a:p>
            <a:pPr lvl="1"/>
            <a:r>
              <a:rPr lang="es-ES_tradnl"/>
              <a:t>Second level</a:t>
            </a:r>
          </a:p>
          <a:p>
            <a:pPr lvl="2"/>
            <a:r>
              <a:rPr lang="es-ES_tradnl"/>
              <a:t>Third level</a:t>
            </a:r>
          </a:p>
          <a:p>
            <a:pPr lvl="3"/>
            <a:r>
              <a:rPr lang="es-ES_tradnl"/>
              <a:t>Fourth level</a:t>
            </a:r>
          </a:p>
          <a:p>
            <a:pPr lvl="4"/>
            <a:r>
              <a:rPr lang="es-ES_tradnl"/>
              <a:t>Fifth level</a:t>
            </a:r>
            <a:endParaRPr lang="en-US"/>
          </a:p>
        </p:txBody>
      </p:sp>
      <p:sp>
        <p:nvSpPr>
          <p:cNvPr id="4" name="Text Placeholder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Click to edit Master text styles</a:t>
            </a:r>
          </a:p>
        </p:txBody>
      </p:sp>
      <p:sp>
        <p:nvSpPr>
          <p:cNvPr id="5" name="Date Placeholder 4"/>
          <p:cNvSpPr>
            <a:spLocks noGrp="1"/>
          </p:cNvSpPr>
          <p:nvPr>
            <p:ph type="dt" sz="half" idx="10"/>
          </p:nvPr>
        </p:nvSpPr>
        <p:spPr/>
        <p:txBody>
          <a:bodyPr/>
          <a:lstStyle/>
          <a:p>
            <a:fld id="{1F05C27B-C350-D349-B4B2-E770DB07569F}" type="datetimeFigureOut">
              <a:rPr lang="en-US" smtClean="0"/>
              <a:pPr/>
              <a:t>4/19/2024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7DC8E-D1C0-7C49-B493-BADEDE7DBA26}"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934200"/>
            <a:ext cx="4114800" cy="818622"/>
          </a:xfrm>
        </p:spPr>
        <p:txBody>
          <a:bodyPr anchor="b"/>
          <a:lstStyle>
            <a:lvl1pPr algn="l">
              <a:defRPr sz="2000" b="1"/>
            </a:lvl1pPr>
          </a:lstStyle>
          <a:p>
            <a:r>
              <a:rPr lang="es-ES_tradnl"/>
              <a:t>Click to edit Master title style</a:t>
            </a:r>
            <a:endParaRPr lang="en-US"/>
          </a:p>
        </p:txBody>
      </p:sp>
      <p:sp>
        <p:nvSpPr>
          <p:cNvPr id="3" name="Picture Placeholder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Click to edit Master text styles</a:t>
            </a:r>
          </a:p>
        </p:txBody>
      </p:sp>
      <p:sp>
        <p:nvSpPr>
          <p:cNvPr id="5" name="Date Placeholder 4"/>
          <p:cNvSpPr>
            <a:spLocks noGrp="1"/>
          </p:cNvSpPr>
          <p:nvPr>
            <p:ph type="dt" sz="half" idx="10"/>
          </p:nvPr>
        </p:nvSpPr>
        <p:spPr/>
        <p:txBody>
          <a:bodyPr/>
          <a:lstStyle/>
          <a:p>
            <a:fld id="{1F05C27B-C350-D349-B4B2-E770DB07569F}" type="datetimeFigureOut">
              <a:rPr lang="en-US" smtClean="0"/>
              <a:pPr/>
              <a:t>4/19/2024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7DC8E-D1C0-7C49-B493-BADEDE7DBA26}"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2000" r="-2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1F05C27B-C350-D349-B4B2-E770DB07569F}" type="datetimeFigureOut">
              <a:rPr lang="en-US" smtClean="0"/>
              <a:pPr/>
              <a:t>4/19/2024</a:t>
            </a:fld>
            <a:endParaRPr lang="en-US"/>
          </a:p>
        </p:txBody>
      </p:sp>
      <p:sp>
        <p:nvSpPr>
          <p:cNvPr id="5" name="Footer Placeholder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95E7DC8E-D1C0-7C49-B493-BADEDE7DBA26}"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EB 8"/>
          <p:cNvPicPr>
            <a:picLocks noChangeAspect="1" noChangeArrowheads="1"/>
          </p:cNvPicPr>
          <p:nvPr/>
        </p:nvPicPr>
        <p:blipFill>
          <a:blip r:embed="rId3">
            <a:extLst>
              <a:ext uri="{28A0092B-C50C-407E-A947-70E740481C1C}">
                <a14:useLocalDpi xmlns:a14="http://schemas.microsoft.com/office/drawing/2010/main" val="0"/>
              </a:ext>
            </a:extLst>
          </a:blip>
          <a:srcRect l="11075" t="5440" r="11237"/>
          <a:stretch>
            <a:fillRect/>
          </a:stretch>
        </p:blipFill>
        <p:spPr bwMode="auto">
          <a:xfrm>
            <a:off x="314324" y="1600200"/>
            <a:ext cx="3324225" cy="243248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rgbClr val="000000"/>
                </a:solidFill>
                <a:miter lim="800000"/>
                <a:headEnd/>
                <a:tailEnd/>
              </a14:hiddenLine>
            </a:ext>
          </a:extLst>
        </p:spPr>
      </p:pic>
      <p:sp>
        <p:nvSpPr>
          <p:cNvPr id="2" name="1 Redondear rectángulo de esquina sencilla"/>
          <p:cNvSpPr/>
          <p:nvPr/>
        </p:nvSpPr>
        <p:spPr>
          <a:xfrm>
            <a:off x="3905250" y="1600200"/>
            <a:ext cx="876300" cy="122098"/>
          </a:xfrm>
          <a:prstGeom prst="round1Rect">
            <a:avLst/>
          </a:prstGeom>
          <a:solidFill>
            <a:schemeClr val="bg1">
              <a:lumMod val="75000"/>
            </a:schemeClr>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MX"/>
          </a:p>
        </p:txBody>
      </p:sp>
      <p:sp>
        <p:nvSpPr>
          <p:cNvPr id="10" name="TextBox 9"/>
          <p:cNvSpPr txBox="1"/>
          <p:nvPr/>
        </p:nvSpPr>
        <p:spPr>
          <a:xfrm>
            <a:off x="4417482" y="4889498"/>
            <a:ext cx="1405467" cy="261610"/>
          </a:xfrm>
          <a:prstGeom prst="rect">
            <a:avLst/>
          </a:prstGeom>
          <a:noFill/>
        </p:spPr>
        <p:txBody>
          <a:bodyPr wrap="square" rtlCol="0">
            <a:spAutoFit/>
          </a:bodyPr>
          <a:lstStyle/>
          <a:p>
            <a:r>
              <a:rPr lang="en-US" sz="1100" dirty="0">
                <a:solidFill>
                  <a:srgbClr val="7F7F7F"/>
                </a:solidFill>
                <a:latin typeface="Verdana"/>
                <a:cs typeface="Verdana"/>
              </a:rPr>
              <a:t>12 </a:t>
            </a:r>
            <a:r>
              <a:rPr lang="en-US" sz="1100" dirty="0" err="1">
                <a:solidFill>
                  <a:srgbClr val="7F7F7F"/>
                </a:solidFill>
                <a:latin typeface="Verdana"/>
                <a:cs typeface="Verdana"/>
              </a:rPr>
              <a:t>meses</a:t>
            </a:r>
            <a:r>
              <a:rPr lang="en-US" sz="1100" dirty="0">
                <a:solidFill>
                  <a:srgbClr val="7F7F7F"/>
                </a:solidFill>
                <a:latin typeface="Verdana"/>
                <a:cs typeface="Verdana"/>
              </a:rPr>
              <a:t>.</a:t>
            </a:r>
          </a:p>
        </p:txBody>
      </p:sp>
      <p:sp>
        <p:nvSpPr>
          <p:cNvPr id="11" name="TextBox 10"/>
          <p:cNvSpPr txBox="1"/>
          <p:nvPr/>
        </p:nvSpPr>
        <p:spPr>
          <a:xfrm>
            <a:off x="620688" y="992560"/>
            <a:ext cx="5648325" cy="523220"/>
          </a:xfrm>
          <a:prstGeom prst="rect">
            <a:avLst/>
          </a:prstGeom>
          <a:noFill/>
        </p:spPr>
        <p:txBody>
          <a:bodyPr wrap="square" rtlCol="0">
            <a:spAutoFit/>
          </a:bodyPr>
          <a:lstStyle/>
          <a:p>
            <a:pPr algn="ctr"/>
            <a:r>
              <a:rPr lang="en-US" sz="1400" b="1" dirty="0" err="1">
                <a:solidFill>
                  <a:srgbClr val="7F7F7F"/>
                </a:solidFill>
                <a:latin typeface="Verdana"/>
                <a:cs typeface="Verdana"/>
              </a:rPr>
              <a:t>Cinta</a:t>
            </a:r>
            <a:r>
              <a:rPr lang="en-US" sz="1400" b="1" dirty="0">
                <a:solidFill>
                  <a:srgbClr val="7F7F7F"/>
                </a:solidFill>
                <a:latin typeface="Verdana"/>
                <a:cs typeface="Verdana"/>
              </a:rPr>
              <a:t> </a:t>
            </a:r>
            <a:r>
              <a:rPr lang="en-US" sz="1400" b="1" dirty="0" err="1">
                <a:solidFill>
                  <a:srgbClr val="7F7F7F"/>
                </a:solidFill>
                <a:latin typeface="Verdana"/>
                <a:cs typeface="Verdana"/>
              </a:rPr>
              <a:t>bolsera</a:t>
            </a:r>
            <a:r>
              <a:rPr lang="en-US" sz="1400" b="1" dirty="0">
                <a:solidFill>
                  <a:srgbClr val="7F7F7F"/>
                </a:solidFill>
                <a:latin typeface="Verdana"/>
                <a:cs typeface="Verdana"/>
              </a:rPr>
              <a:t>, </a:t>
            </a:r>
            <a:r>
              <a:rPr lang="en-US" sz="1400" b="1" dirty="0" err="1">
                <a:solidFill>
                  <a:srgbClr val="7F7F7F"/>
                </a:solidFill>
                <a:latin typeface="Verdana"/>
                <a:cs typeface="Verdana"/>
              </a:rPr>
              <a:t>modelo</a:t>
            </a:r>
            <a:r>
              <a:rPr lang="en-US" sz="1400" b="1" dirty="0">
                <a:solidFill>
                  <a:srgbClr val="7F7F7F"/>
                </a:solidFill>
                <a:latin typeface="Verdana"/>
                <a:cs typeface="Verdana"/>
              </a:rPr>
              <a:t> CEB8/500 </a:t>
            </a:r>
            <a:r>
              <a:rPr lang="en-US" sz="1400" b="1" dirty="0" err="1">
                <a:solidFill>
                  <a:srgbClr val="7F7F7F"/>
                </a:solidFill>
                <a:latin typeface="Verdana"/>
                <a:cs typeface="Verdana"/>
              </a:rPr>
              <a:t>Industria</a:t>
            </a:r>
            <a:r>
              <a:rPr lang="en-US" sz="1400" b="1" dirty="0">
                <a:solidFill>
                  <a:srgbClr val="7F7F7F"/>
                </a:solidFill>
                <a:latin typeface="Verdana"/>
                <a:cs typeface="Verdana"/>
              </a:rPr>
              <a:t> Argentina</a:t>
            </a:r>
          </a:p>
          <a:p>
            <a:pPr algn="ctr"/>
            <a:r>
              <a:rPr lang="en-US" sz="1400" b="1" dirty="0" err="1">
                <a:solidFill>
                  <a:srgbClr val="7F7F7F"/>
                </a:solidFill>
                <a:latin typeface="Verdana"/>
                <a:cs typeface="Verdana"/>
              </a:rPr>
              <a:t>Marca</a:t>
            </a:r>
            <a:r>
              <a:rPr lang="en-US" sz="1400" b="1" dirty="0">
                <a:solidFill>
                  <a:srgbClr val="7F7F7F"/>
                </a:solidFill>
                <a:latin typeface="Verdana"/>
                <a:cs typeface="Verdana"/>
              </a:rPr>
              <a:t> MICHELOTTI</a:t>
            </a:r>
          </a:p>
        </p:txBody>
      </p:sp>
      <p:sp>
        <p:nvSpPr>
          <p:cNvPr id="8" name="7 CuadroTexto"/>
          <p:cNvSpPr txBox="1"/>
          <p:nvPr/>
        </p:nvSpPr>
        <p:spPr>
          <a:xfrm>
            <a:off x="3648074" y="1546948"/>
            <a:ext cx="2619376" cy="3016210"/>
          </a:xfrm>
          <a:prstGeom prst="rect">
            <a:avLst/>
          </a:prstGeom>
          <a:noFill/>
        </p:spPr>
        <p:txBody>
          <a:bodyPr wrap="square" rtlCol="0">
            <a:spAutoFit/>
          </a:bodyPr>
          <a:lstStyle/>
          <a:p>
            <a:pPr lvl="0"/>
            <a:r>
              <a:rPr lang="es-ES_tradnl" sz="1000" b="1" dirty="0"/>
              <a:t>LARGO TOTAL:   </a:t>
            </a:r>
            <a:r>
              <a:rPr lang="es-ES_tradnl" sz="1000" dirty="0"/>
              <a:t>8.300 mm        </a:t>
            </a:r>
            <a:r>
              <a:rPr lang="es-ES_tradnl" sz="1000" b="1" dirty="0"/>
              <a:t>ANCHO DE CORREA: </a:t>
            </a:r>
            <a:r>
              <a:rPr lang="es-ES_tradnl" sz="1000" dirty="0"/>
              <a:t>500 mm</a:t>
            </a:r>
            <a:endParaRPr lang="es-MX" sz="1000" dirty="0"/>
          </a:p>
          <a:p>
            <a:r>
              <a:rPr lang="es-ES_tradnl" sz="1000" b="1" dirty="0"/>
              <a:t> </a:t>
            </a:r>
            <a:endParaRPr lang="es-MX" sz="1000" dirty="0"/>
          </a:p>
          <a:p>
            <a:pPr lvl="0" algn="just"/>
            <a:r>
              <a:rPr lang="es-ES_tradnl" sz="1000" b="1" dirty="0"/>
              <a:t>ESTRUCTURA:</a:t>
            </a:r>
            <a:r>
              <a:rPr lang="es-ES_tradnl" sz="1000" dirty="0"/>
              <a:t> En chapa de acero calidad comercial perfilada, de 3.2 mm. de espesor y 300 mm. de alto, con separadores tubulares soldados.</a:t>
            </a:r>
            <a:endParaRPr lang="es-MX" sz="1000" dirty="0"/>
          </a:p>
          <a:p>
            <a:pPr algn="just"/>
            <a:endParaRPr lang="es-ES_tradnl" sz="1000" b="1" dirty="0"/>
          </a:p>
          <a:p>
            <a:pPr algn="just"/>
            <a:r>
              <a:rPr lang="es-ES_tradnl" sz="1000" b="1" dirty="0"/>
              <a:t>ROLO INFERIOR:</a:t>
            </a:r>
            <a:r>
              <a:rPr lang="es-ES_tradnl" sz="1000" dirty="0"/>
              <a:t> De aluminio fundido, montado sobre rodamiento blindado.</a:t>
            </a:r>
            <a:endParaRPr lang="es-MX" sz="1000" dirty="0"/>
          </a:p>
          <a:p>
            <a:pPr lvl="0" algn="just"/>
            <a:endParaRPr lang="es-ES_tradnl" sz="1000" b="1" dirty="0"/>
          </a:p>
          <a:p>
            <a:pPr lvl="0" algn="just"/>
            <a:r>
              <a:rPr lang="es-ES_tradnl" sz="1000" b="1" dirty="0"/>
              <a:t>CHASIS Y TREN RODANTE:</a:t>
            </a:r>
            <a:r>
              <a:rPr lang="es-ES_tradnl" sz="1000" dirty="0"/>
              <a:t> De perfiles laminados, con brazo móvil para elevación accionado mecánicamente y soporte para modificación de altura de carga o descarga, todo el conjunto esta montado sobre cuatro ruedas de 250 mm. de diámetro con base de giro libre.</a:t>
            </a:r>
            <a:endParaRPr lang="es-MX" sz="1000" dirty="0"/>
          </a:p>
          <a:p>
            <a:r>
              <a:rPr lang="es-ES_tradnl" sz="1000" dirty="0"/>
              <a:t> </a:t>
            </a:r>
            <a:endParaRPr lang="es-MX" sz="1000" b="1" dirty="0"/>
          </a:p>
        </p:txBody>
      </p:sp>
      <p:sp>
        <p:nvSpPr>
          <p:cNvPr id="19" name="Rounded Rectangle 36"/>
          <p:cNvSpPr/>
          <p:nvPr/>
        </p:nvSpPr>
        <p:spPr>
          <a:xfrm>
            <a:off x="1382934" y="3936801"/>
            <a:ext cx="1523603" cy="720080"/>
          </a:xfrm>
          <a:prstGeom prst="roundRect">
            <a:avLst/>
          </a:prstGeom>
          <a:solidFill>
            <a:schemeClr val="bg1"/>
          </a:solidFill>
          <a:ln w="19050">
            <a:solidFill>
              <a:schemeClr val="tx1">
                <a:lumMod val="65000"/>
                <a:lumOff val="35000"/>
              </a:schemeClr>
            </a:solidFill>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s-AR"/>
          </a:p>
        </p:txBody>
      </p:sp>
      <p:sp>
        <p:nvSpPr>
          <p:cNvPr id="20" name="TextBox 6"/>
          <p:cNvSpPr txBox="1"/>
          <p:nvPr/>
        </p:nvSpPr>
        <p:spPr>
          <a:xfrm>
            <a:off x="1237704" y="4003459"/>
            <a:ext cx="1795014" cy="2616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1100" b="1" dirty="0" err="1">
                <a:solidFill>
                  <a:srgbClr val="7F7F7F"/>
                </a:solidFill>
                <a:latin typeface="Verdana"/>
                <a:cs typeface="Verdana"/>
              </a:rPr>
              <a:t>Plazo</a:t>
            </a:r>
            <a:r>
              <a:rPr lang="en-US" sz="1100" b="1" dirty="0">
                <a:solidFill>
                  <a:srgbClr val="7F7F7F"/>
                </a:solidFill>
                <a:latin typeface="Verdana"/>
                <a:cs typeface="Verdana"/>
              </a:rPr>
              <a:t> de </a:t>
            </a:r>
            <a:r>
              <a:rPr lang="en-US" sz="1100" b="1" dirty="0" err="1">
                <a:solidFill>
                  <a:srgbClr val="7F7F7F"/>
                </a:solidFill>
                <a:latin typeface="Verdana"/>
                <a:cs typeface="Verdana"/>
              </a:rPr>
              <a:t>entrega</a:t>
            </a:r>
            <a:endParaRPr lang="en-US" sz="1100" b="1" dirty="0">
              <a:solidFill>
                <a:srgbClr val="7F7F7F"/>
              </a:solidFill>
              <a:latin typeface="Verdana"/>
              <a:cs typeface="Verdana"/>
            </a:endParaRPr>
          </a:p>
        </p:txBody>
      </p:sp>
      <p:sp>
        <p:nvSpPr>
          <p:cNvPr id="21" name="TextBox 7"/>
          <p:cNvSpPr txBox="1"/>
          <p:nvPr/>
        </p:nvSpPr>
        <p:spPr>
          <a:xfrm>
            <a:off x="1247229" y="4235842"/>
            <a:ext cx="1523603" cy="2616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1100" dirty="0">
                <a:solidFill>
                  <a:srgbClr val="7F7F7F"/>
                </a:solidFill>
                <a:latin typeface="Verdana"/>
                <a:cs typeface="Verdana"/>
              </a:rPr>
              <a:t>      45/60 </a:t>
            </a:r>
            <a:r>
              <a:rPr lang="en-US" sz="1100" dirty="0" err="1">
                <a:solidFill>
                  <a:srgbClr val="7F7F7F"/>
                </a:solidFill>
                <a:latin typeface="Verdana"/>
                <a:cs typeface="Verdana"/>
              </a:rPr>
              <a:t>dias</a:t>
            </a:r>
            <a:r>
              <a:rPr lang="en-US" sz="1100" dirty="0">
                <a:solidFill>
                  <a:srgbClr val="7F7F7F"/>
                </a:solidFill>
                <a:latin typeface="Verdana"/>
                <a:cs typeface="Verdana"/>
              </a:rPr>
              <a:t> </a:t>
            </a:r>
          </a:p>
        </p:txBody>
      </p:sp>
      <p:sp>
        <p:nvSpPr>
          <p:cNvPr id="3" name="2 CuadroTexto"/>
          <p:cNvSpPr txBox="1"/>
          <p:nvPr/>
        </p:nvSpPr>
        <p:spPr>
          <a:xfrm>
            <a:off x="457200" y="5281076"/>
            <a:ext cx="6000749" cy="2400657"/>
          </a:xfrm>
          <a:prstGeom prst="rect">
            <a:avLst/>
          </a:prstGeom>
          <a:solidFill>
            <a:schemeClr val="bg1">
              <a:lumMod val="75000"/>
            </a:schemeClr>
          </a:solidFill>
        </p:spPr>
        <p:txBody>
          <a:bodyPr wrap="square" rtlCol="0">
            <a:spAutoFit/>
          </a:bodyPr>
          <a:lstStyle/>
          <a:p>
            <a:pPr lvl="0" algn="just"/>
            <a:r>
              <a:rPr lang="es-ES_tradnl" sz="1000" b="1" dirty="0"/>
              <a:t>ROLO SUPERIOR DE MANDO:</a:t>
            </a:r>
            <a:r>
              <a:rPr lang="es-ES_tradnl" sz="1000" dirty="0"/>
              <a:t> De acero calidad comercial engomado, montado sobre rodamientos blindados. </a:t>
            </a:r>
            <a:r>
              <a:rPr lang="es-ES_tradnl" sz="1000" b="1" dirty="0"/>
              <a:t>MANDO </a:t>
            </a:r>
            <a:r>
              <a:rPr lang="es-ES_tradnl" sz="1000" dirty="0"/>
              <a:t>(tracción y elevación): Compuesto por dos moto-reductores. Formados por Reductores corona/sin fin y motores de CAT 220/380 100% blindados, con paso a cadena en el de tracción  y un acoplamiento flexible al tornillo de elevación (de rosca trapezoidal con tuerca de bronce).  Con</a:t>
            </a:r>
            <a:r>
              <a:rPr lang="es-ES_tradnl" sz="1000" b="1" dirty="0"/>
              <a:t> </a:t>
            </a:r>
            <a:r>
              <a:rPr lang="es-ES_tradnl" sz="1000" dirty="0"/>
              <a:t>llave inversora independiente y alimentación conjunta con 10 </a:t>
            </a:r>
            <a:r>
              <a:rPr lang="es-ES_tradnl" sz="1000" dirty="0" err="1"/>
              <a:t>mts</a:t>
            </a:r>
            <a:r>
              <a:rPr lang="es-ES_tradnl" sz="1000" dirty="0"/>
              <a:t>.</a:t>
            </a:r>
          </a:p>
          <a:p>
            <a:pPr lvl="0" algn="just"/>
            <a:r>
              <a:rPr lang="es-ES_tradnl" sz="1000" b="1" dirty="0"/>
              <a:t>MOTOR:</a:t>
            </a:r>
            <a:r>
              <a:rPr lang="es-ES_tradnl" sz="1000" dirty="0"/>
              <a:t> </a:t>
            </a:r>
            <a:endParaRPr lang="es-MX" sz="1000" dirty="0"/>
          </a:p>
          <a:p>
            <a:pPr algn="just"/>
            <a:r>
              <a:rPr lang="es-ES_tradnl" sz="1000" dirty="0"/>
              <a:t>Tracción: Eléctrico trifásico blindado 100 % de 3 HP a 1.450 r.p.m. </a:t>
            </a:r>
            <a:endParaRPr lang="es-MX" sz="1000" dirty="0"/>
          </a:p>
          <a:p>
            <a:pPr algn="just"/>
            <a:r>
              <a:rPr lang="es-ES_tradnl" sz="1000" dirty="0"/>
              <a:t>Elevación: Eléctrico trifásico blindado 100 % de 2 HP  a 1.450 r.p.m.</a:t>
            </a:r>
            <a:endParaRPr lang="es-MX" sz="1000" dirty="0"/>
          </a:p>
          <a:p>
            <a:pPr lvl="0" algn="just"/>
            <a:r>
              <a:rPr lang="es-ES_tradnl" sz="1000" b="1" dirty="0"/>
              <a:t>VELOCIDAD DE CORREA:</a:t>
            </a:r>
            <a:r>
              <a:rPr lang="es-ES_tradnl" sz="1000" dirty="0"/>
              <a:t> 45 Mts./minuto aproximadamente.</a:t>
            </a:r>
          </a:p>
          <a:p>
            <a:pPr lvl="0" algn="just"/>
            <a:r>
              <a:rPr lang="es-ES_tradnl" sz="1000" b="1" dirty="0"/>
              <a:t>CORREA:</a:t>
            </a:r>
            <a:r>
              <a:rPr lang="es-ES_tradnl" sz="1000" dirty="0"/>
              <a:t> De telas con una capa de goma corrugada en la cara portante, unión  vulcanizada sin fin. La banda desliza en la parte superior en forma plana sobre rodillos horizontales en ambos extremos espaciados cada 100 mm para recibir el impacto de la carga de las bolsas (5 rodillos en cada extremo), en el resto de la máquina en la parte portante la banda se apoya sobre ejes con ruedas plásticas espaciados cada 200 mm con las ruedas ubicadas en trebolillo, en la parte inferior (retorno) en forma plana, sobre ejes con ruedas plásticas espaciados cada 3.000 mm.</a:t>
            </a:r>
            <a:endParaRPr lang="es-MX" sz="1000" dirty="0"/>
          </a:p>
        </p:txBody>
      </p:sp>
      <p:sp>
        <p:nvSpPr>
          <p:cNvPr id="5" name="CuadroTexto 4">
            <a:extLst>
              <a:ext uri="{FF2B5EF4-FFF2-40B4-BE49-F238E27FC236}">
                <a16:creationId xmlns:a16="http://schemas.microsoft.com/office/drawing/2014/main" id="{4CB61707-46D9-C227-F493-DF6993FF3999}"/>
              </a:ext>
            </a:extLst>
          </p:cNvPr>
          <p:cNvSpPr txBox="1"/>
          <p:nvPr/>
        </p:nvSpPr>
        <p:spPr>
          <a:xfrm>
            <a:off x="494903" y="4767933"/>
            <a:ext cx="2971800" cy="430887"/>
          </a:xfrm>
          <a:prstGeom prst="rect">
            <a:avLst/>
          </a:prstGeom>
          <a:noFill/>
        </p:spPr>
        <p:txBody>
          <a:bodyPr wrap="square" rtlCol="0">
            <a:spAutoFit/>
          </a:bodyPr>
          <a:lstStyle/>
          <a:p>
            <a:pPr algn="ctr"/>
            <a:r>
              <a:rPr lang="es-ES_tradnl" sz="1100" b="1" dirty="0"/>
              <a:t>(Plazo de entrega a partir del 16-01, cuando Unirrol reabre sus puertas)</a:t>
            </a:r>
            <a:endParaRPr lang="es-AR"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946</TotalTime>
  <Words>369</Words>
  <Application>Microsoft Office PowerPoint</Application>
  <PresentationFormat>A4 (210 x 297 mm)</PresentationFormat>
  <Paragraphs>21</Paragraphs>
  <Slides>1</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Verdana</vt:lpstr>
      <vt:lpstr>Office Theme</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Mario Marrazzo</dc:creator>
  <cp:lastModifiedBy>Maria Jose Michelotti UNIRROL SA</cp:lastModifiedBy>
  <cp:revision>96</cp:revision>
  <dcterms:created xsi:type="dcterms:W3CDTF">2014-01-10T17:25:58Z</dcterms:created>
  <dcterms:modified xsi:type="dcterms:W3CDTF">2024-04-19T18:49:25Z</dcterms:modified>
</cp:coreProperties>
</file>