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4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9" autoAdjust="0"/>
    <p:restoredTop sz="94699" autoAdjust="0"/>
  </p:normalViewPr>
  <p:slideViewPr>
    <p:cSldViewPr snapToGrid="0" snapToObjects="1">
      <p:cViewPr varScale="1">
        <p:scale>
          <a:sx n="46" d="100"/>
          <a:sy n="46" d="100"/>
        </p:scale>
        <p:origin x="2400" y="4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EPS.png"/>
          <p:cNvPicPr>
            <a:picLocks noChangeAspect="1"/>
          </p:cNvPicPr>
          <p:nvPr/>
        </p:nvPicPr>
        <p:blipFill>
          <a:blip r:embed="rId2"/>
          <a:srcRect t="3351" b="3486"/>
          <a:stretch>
            <a:fillRect/>
          </a:stretch>
        </p:blipFill>
        <p:spPr>
          <a:xfrm>
            <a:off x="502704" y="1640632"/>
            <a:ext cx="2582752" cy="31191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TextBox 9"/>
          <p:cNvSpPr txBox="1"/>
          <p:nvPr/>
        </p:nvSpPr>
        <p:spPr>
          <a:xfrm>
            <a:off x="4286250" y="4870448"/>
            <a:ext cx="15366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7F7F7F"/>
                </a:solidFill>
                <a:latin typeface="Verdana"/>
                <a:cs typeface="Verdana"/>
              </a:rPr>
              <a:t>  12 </a:t>
            </a:r>
            <a:r>
              <a:rPr lang="en-US" sz="1100" dirty="0" err="1">
                <a:solidFill>
                  <a:srgbClr val="7F7F7F"/>
                </a:solidFill>
                <a:latin typeface="Verdana"/>
                <a:cs typeface="Verdana"/>
              </a:rPr>
              <a:t>meses</a:t>
            </a:r>
            <a:r>
              <a:rPr lang="en-US" sz="1000" dirty="0">
                <a:solidFill>
                  <a:srgbClr val="7F7F7F"/>
                </a:solidFill>
                <a:latin typeface="Verdana"/>
                <a:cs typeface="Verdana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7494" y="1059182"/>
            <a:ext cx="52144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Apilador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semi eléctrico, </a:t>
            </a:r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modelo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EPS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65031" y="1752599"/>
            <a:ext cx="2512487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Capacidad de carga:	                 400 kg.</a:t>
            </a:r>
            <a:endParaRPr lang="es-AR" sz="1000" dirty="0"/>
          </a:p>
          <a:p>
            <a:r>
              <a:rPr lang="es-ES" sz="1000" dirty="0"/>
              <a:t>Altura total: 	                             1.725 mm. </a:t>
            </a:r>
            <a:endParaRPr lang="es-AR" sz="1000" dirty="0"/>
          </a:p>
          <a:p>
            <a:r>
              <a:rPr lang="es-ES" sz="1000" dirty="0"/>
              <a:t>Altura mín. plataforma:	                  85 mm.</a:t>
            </a:r>
            <a:endParaRPr lang="es-AR" sz="1000" dirty="0"/>
          </a:p>
          <a:p>
            <a:r>
              <a:rPr lang="es-ES" sz="1000" dirty="0"/>
              <a:t>Altura elevación (recorrido):          1.415 mm.</a:t>
            </a:r>
            <a:endParaRPr lang="es-AR" sz="1000" dirty="0"/>
          </a:p>
          <a:p>
            <a:r>
              <a:rPr lang="es-ES" sz="1000" dirty="0"/>
              <a:t>Altura máx. Plataforma:	             1.500 mm.</a:t>
            </a:r>
            <a:endParaRPr lang="es-AR" sz="1000" dirty="0"/>
          </a:p>
          <a:p>
            <a:r>
              <a:rPr lang="es-ES" sz="1000" dirty="0"/>
              <a:t>Ancho total:	                                600 mm.</a:t>
            </a:r>
            <a:endParaRPr lang="es-AR" sz="1000" dirty="0"/>
          </a:p>
          <a:p>
            <a:r>
              <a:rPr lang="es-ES" sz="1000" dirty="0"/>
              <a:t>Largo plataforma:	                650 mm.</a:t>
            </a:r>
            <a:endParaRPr lang="es-AR" sz="1000" dirty="0"/>
          </a:p>
          <a:p>
            <a:r>
              <a:rPr lang="es-ES" sz="1000" dirty="0"/>
              <a:t>Ancho plataforma:	                576 mm.</a:t>
            </a:r>
            <a:endParaRPr lang="es-AR" sz="1000" dirty="0"/>
          </a:p>
          <a:p>
            <a:r>
              <a:rPr lang="es-ES" sz="1000" dirty="0"/>
              <a:t>Ruedas traseras:	                          127x40 mm.</a:t>
            </a:r>
            <a:endParaRPr lang="es-AR" sz="1000" dirty="0"/>
          </a:p>
          <a:p>
            <a:r>
              <a:rPr lang="es-ES" sz="1000" dirty="0"/>
              <a:t>Rodillos delanteros:	            75x40 mm.</a:t>
            </a:r>
            <a:endParaRPr lang="es-AR" sz="1000" dirty="0"/>
          </a:p>
          <a:p>
            <a:r>
              <a:rPr lang="es-ES" sz="1000" dirty="0"/>
              <a:t>Medida uña:		        650x110 mm.</a:t>
            </a:r>
            <a:endParaRPr lang="es-AR" sz="1000" dirty="0"/>
          </a:p>
          <a:p>
            <a:r>
              <a:rPr lang="es-ES" sz="1000" dirty="0"/>
              <a:t>Vel. Elevación sin carga:	              185 mm/s</a:t>
            </a:r>
            <a:endParaRPr lang="es-AR" sz="1000" dirty="0"/>
          </a:p>
          <a:p>
            <a:r>
              <a:rPr lang="es-ES" sz="1000" dirty="0"/>
              <a:t>Vel. Elevación con carga:		80 mm/s</a:t>
            </a:r>
            <a:endParaRPr lang="es-AR" sz="1000" dirty="0"/>
          </a:p>
          <a:p>
            <a:r>
              <a:rPr lang="es-ES" sz="1000" dirty="0"/>
              <a:t>Vel. Descenso sin carga:	            0-75 mm/s</a:t>
            </a:r>
            <a:endParaRPr lang="es-AR" sz="1000" dirty="0"/>
          </a:p>
          <a:p>
            <a:r>
              <a:rPr lang="es-ES" sz="1000" dirty="0"/>
              <a:t>Vel. Descenso con carga:	          0-115 mm/s</a:t>
            </a:r>
            <a:endParaRPr lang="es-AR" sz="1000" dirty="0"/>
          </a:p>
          <a:p>
            <a:r>
              <a:rPr lang="es-ES" sz="1000" dirty="0"/>
              <a:t>Batería:		                 	12V/60ª</a:t>
            </a:r>
          </a:p>
          <a:p>
            <a:r>
              <a:rPr lang="es-ES" sz="1000" dirty="0"/>
              <a:t>Motor:			            12v/700W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9125" y="5559619"/>
            <a:ext cx="5391149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ES_tradnl" sz="1000" dirty="0">
                <a:latin typeface="Verdana" pitchFamily="34" charset="0"/>
              </a:rPr>
              <a:t> </a:t>
            </a:r>
            <a:r>
              <a:rPr lang="es-ES_tradnl" sz="1100" dirty="0">
                <a:latin typeface="Verdana" pitchFamily="34" charset="0"/>
              </a:rPr>
              <a:t>Apiladores</a:t>
            </a:r>
            <a:r>
              <a:rPr lang="es-ES_tradnl" sz="1000" dirty="0">
                <a:latin typeface="Verdana" pitchFamily="34" charset="0"/>
              </a:rPr>
              <a:t> livianos, maniobrables, con uñas y plataforma de quita y pon. 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ES_tradnl" sz="1000" dirty="0">
                <a:latin typeface="Verdana" pitchFamily="34" charset="0"/>
              </a:rPr>
              <a:t> Estructura de caño cromada. Con batería 12 V y cargador.</a:t>
            </a:r>
            <a:endParaRPr lang="en-US" sz="1000" dirty="0">
              <a:latin typeface="Verdana" pitchFamily="34" charset="0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3375023" y="5559619"/>
            <a:ext cx="301625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000" dirty="0">
                <a:latin typeface="Verdana" pitchFamily="34" charset="0"/>
              </a:rPr>
              <a:t> </a:t>
            </a:r>
          </a:p>
        </p:txBody>
      </p:sp>
      <p:sp>
        <p:nvSpPr>
          <p:cNvPr id="16" name="Rounded Rectangle 36"/>
          <p:cNvSpPr/>
          <p:nvPr/>
        </p:nvSpPr>
        <p:spPr>
          <a:xfrm>
            <a:off x="2009846" y="1496616"/>
            <a:ext cx="1557319" cy="670219"/>
          </a:xfrm>
          <a:prstGeom prst="roundRect">
            <a:avLst>
              <a:gd name="adj" fmla="val 14412"/>
            </a:avLst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AR" dirty="0"/>
          </a:p>
        </p:txBody>
      </p:sp>
      <p:sp>
        <p:nvSpPr>
          <p:cNvPr id="18" name="TextBox 6"/>
          <p:cNvSpPr txBox="1"/>
          <p:nvPr/>
        </p:nvSpPr>
        <p:spPr>
          <a:xfrm>
            <a:off x="1715586" y="1505287"/>
            <a:ext cx="21494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err="1">
                <a:solidFill>
                  <a:srgbClr val="7F7F7F"/>
                </a:solidFill>
                <a:latin typeface="Verdana"/>
                <a:cs typeface="Verdana"/>
              </a:rPr>
              <a:t>Plazo</a:t>
            </a:r>
            <a:r>
              <a:rPr lang="en-US" sz="1100" b="1" dirty="0">
                <a:solidFill>
                  <a:srgbClr val="7F7F7F"/>
                </a:solidFill>
                <a:latin typeface="Verdana"/>
                <a:cs typeface="Verdana"/>
              </a:rPr>
              <a:t> de </a:t>
            </a:r>
            <a:r>
              <a:rPr lang="en-US" sz="1100" b="1" dirty="0" err="1">
                <a:solidFill>
                  <a:srgbClr val="7F7F7F"/>
                </a:solidFill>
                <a:latin typeface="Verdana"/>
                <a:cs typeface="Verdana"/>
              </a:rPr>
              <a:t>entrega</a:t>
            </a:r>
            <a:endParaRPr lang="en-US" sz="1100" b="1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sp>
        <p:nvSpPr>
          <p:cNvPr id="20" name="TextBox 7"/>
          <p:cNvSpPr txBox="1"/>
          <p:nvPr/>
        </p:nvSpPr>
        <p:spPr>
          <a:xfrm>
            <a:off x="2043661" y="1756108"/>
            <a:ext cx="1489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900" dirty="0">
                <a:solidFill>
                  <a:srgbClr val="7F7F7F"/>
                </a:solidFill>
                <a:latin typeface="Verdana"/>
                <a:cs typeface="Verdana"/>
              </a:rPr>
              <a:t>120-150 días desde </a:t>
            </a:r>
            <a:r>
              <a:rPr lang="es-MX" sz="900" dirty="0" err="1">
                <a:solidFill>
                  <a:srgbClr val="7F7F7F"/>
                </a:solidFill>
                <a:latin typeface="Verdana"/>
                <a:cs typeface="Verdana"/>
              </a:rPr>
              <a:t>aprob</a:t>
            </a:r>
            <a:r>
              <a:rPr lang="es-MX" sz="900" dirty="0">
                <a:solidFill>
                  <a:srgbClr val="7F7F7F"/>
                </a:solidFill>
                <a:latin typeface="Verdana"/>
                <a:cs typeface="Verdana"/>
              </a:rPr>
              <a:t> SEDI</a:t>
            </a:r>
            <a:endParaRPr lang="en-US" sz="900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207</Words>
  <Application>Microsoft Office PowerPoint</Application>
  <PresentationFormat>A4 (210 x 297 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Marrazzo</dc:creator>
  <cp:lastModifiedBy>Maria Jose Michelotti UNIRROL SA</cp:lastModifiedBy>
  <cp:revision>125</cp:revision>
  <dcterms:created xsi:type="dcterms:W3CDTF">2013-12-06T13:25:57Z</dcterms:created>
  <dcterms:modified xsi:type="dcterms:W3CDTF">2024-05-06T13:39:15Z</dcterms:modified>
</cp:coreProperties>
</file>