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D4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9" autoAdjust="0"/>
    <p:restoredTop sz="94699" autoAdjust="0"/>
  </p:normalViewPr>
  <p:slideViewPr>
    <p:cSldViewPr snapToGrid="0" snapToObjects="1">
      <p:cViewPr varScale="1">
        <p:scale>
          <a:sx n="46" d="100"/>
          <a:sy n="46" d="100"/>
        </p:scale>
        <p:origin x="2400" y="4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5C27B-C350-D349-B4B2-E770DB07569F}" type="datetimeFigureOut">
              <a:rPr lang="en-US" smtClean="0"/>
              <a:pPr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estacad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47" y="2294428"/>
            <a:ext cx="3326579" cy="248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ounded Rectangle 36"/>
          <p:cNvSpPr/>
          <p:nvPr/>
        </p:nvSpPr>
        <p:spPr>
          <a:xfrm>
            <a:off x="492947" y="1530333"/>
            <a:ext cx="1434724" cy="76409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TextBox 9"/>
          <p:cNvSpPr txBox="1"/>
          <p:nvPr/>
        </p:nvSpPr>
        <p:spPr>
          <a:xfrm>
            <a:off x="4417482" y="4889498"/>
            <a:ext cx="14054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7F7F7F"/>
                </a:solidFill>
                <a:latin typeface="Verdana"/>
                <a:cs typeface="Verdana"/>
              </a:rPr>
              <a:t>12 </a:t>
            </a:r>
            <a:r>
              <a:rPr lang="en-US" sz="1100" dirty="0" err="1">
                <a:solidFill>
                  <a:srgbClr val="7F7F7F"/>
                </a:solidFill>
                <a:latin typeface="Verdana"/>
                <a:cs typeface="Verdana"/>
              </a:rPr>
              <a:t>meses</a:t>
            </a:r>
            <a:r>
              <a:rPr lang="en-US" sz="1100" dirty="0">
                <a:solidFill>
                  <a:srgbClr val="7F7F7F"/>
                </a:solidFill>
                <a:latin typeface="Verdana"/>
                <a:cs typeface="Verdana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4127" y="1071032"/>
            <a:ext cx="56673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TRAMO DE RODILLOS POR GRAVEDAD, </a:t>
            </a:r>
            <a:r>
              <a:rPr lang="en-US" sz="1400" b="1" dirty="0" err="1">
                <a:solidFill>
                  <a:srgbClr val="7F7F7F"/>
                </a:solidFill>
                <a:latin typeface="Verdana"/>
                <a:cs typeface="Verdana"/>
              </a:rPr>
              <a:t>modelo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 TRG</a:t>
            </a:r>
          </a:p>
        </p:txBody>
      </p:sp>
      <p:graphicFrame>
        <p:nvGraphicFramePr>
          <p:cNvPr id="18" name="1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369511"/>
              </p:ext>
            </p:extLst>
          </p:nvPr>
        </p:nvGraphicFramePr>
        <p:xfrm>
          <a:off x="1083400" y="5600700"/>
          <a:ext cx="4739549" cy="789468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655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0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32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5486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Longitud</a:t>
                      </a:r>
                      <a:r>
                        <a:rPr lang="es-AR" sz="1000" b="0" baseline="0" dirty="0">
                          <a:latin typeface="+mn-lt"/>
                          <a:ea typeface="Times New Roman"/>
                          <a:cs typeface="Times New Roman"/>
                        </a:rPr>
                        <a:t> total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096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Ancho</a:t>
                      </a:r>
                      <a:r>
                        <a:rPr lang="es-AR" sz="1000" b="0" baseline="0" dirty="0">
                          <a:latin typeface="+mn-lt"/>
                          <a:ea typeface="Times New Roman"/>
                          <a:cs typeface="Times New Roman"/>
                        </a:rPr>
                        <a:t> útil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000" b="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Courier New"/>
                        </a:rPr>
                        <a:t>Mm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000" b="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Courier New"/>
                        </a:rPr>
                        <a:t>X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19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Altura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19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Paso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19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Disposición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Sobre/bajo nivel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3819526" y="1776740"/>
            <a:ext cx="2543174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_tradnl" altLang="es-MX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RODILLOS: </a:t>
            </a:r>
            <a:r>
              <a:rPr lang="es-ES_tradnl" altLang="es-MX" sz="1000" dirty="0"/>
              <a:t>Tipo </a:t>
            </a:r>
            <a:r>
              <a:rPr lang="es-ES_tradnl" altLang="es-MX" sz="1000" dirty="0">
                <a:solidFill>
                  <a:srgbClr val="FF0000"/>
                </a:solidFill>
              </a:rPr>
              <a:t>TR75STD, paso de 100 mm en  adelante,</a:t>
            </a:r>
            <a:r>
              <a:rPr lang="es-ES_tradnl" altLang="es-MX" sz="1000" dirty="0"/>
              <a:t> disposición sobre nivel o bajo nivel.</a:t>
            </a:r>
          </a:p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_tradnl" altLang="es-MX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ESTRUCTURA: </a:t>
            </a:r>
            <a:r>
              <a:rPr lang="es-ES_tradnl" altLang="es-MX" sz="1000" dirty="0"/>
              <a:t>Construida en chapa </a:t>
            </a:r>
            <a:r>
              <a:rPr lang="es-ES_tradnl" altLang="es-MX" sz="1000"/>
              <a:t>de acero, </a:t>
            </a:r>
            <a:r>
              <a:rPr lang="es-ES_tradnl" altLang="es-MX" sz="1000" dirty="0"/>
              <a:t>calidad comercial de 3/16” de espesor, perfilada en forma de “U” con agujeros para fijación a la mesa.</a:t>
            </a:r>
          </a:p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_tradnl" altLang="es-MX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RODILLOS: </a:t>
            </a:r>
            <a:r>
              <a:rPr lang="es-ES_tradnl" altLang="es-MX" sz="1000" dirty="0"/>
              <a:t>Construidos en tubo de acero calidad comercial, diámetro 75.5 mm. espesor 3.2 mm, montados sobre cubetas metálicas con rodamiento 2RS, con ejes trafilados diámetro 15 mm retráctil.</a:t>
            </a:r>
          </a:p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_tradnl" altLang="es-MX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PATAS: </a:t>
            </a:r>
            <a:r>
              <a:rPr lang="es-ES_tradnl" altLang="es-MX" sz="1000" dirty="0"/>
              <a:t>En chapa de acero calidad comercial, perfilada en forma de “U” con extremos estampados, para fijación y regulación de las distancias inclinaciones y alturas.</a:t>
            </a:r>
          </a:p>
        </p:txBody>
      </p:sp>
      <p:grpSp>
        <p:nvGrpSpPr>
          <p:cNvPr id="13" name="12 Grupo"/>
          <p:cNvGrpSpPr/>
          <p:nvPr/>
        </p:nvGrpSpPr>
        <p:grpSpPr>
          <a:xfrm>
            <a:off x="335464" y="1560210"/>
            <a:ext cx="1751332" cy="534593"/>
            <a:chOff x="-2639045" y="741842"/>
            <a:chExt cx="1751332" cy="534593"/>
          </a:xfrm>
        </p:grpSpPr>
        <p:sp>
          <p:nvSpPr>
            <p:cNvPr id="17" name="TextBox 6"/>
            <p:cNvSpPr txBox="1"/>
            <p:nvPr/>
          </p:nvSpPr>
          <p:spPr>
            <a:xfrm>
              <a:off x="-2639045" y="741842"/>
              <a:ext cx="175133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err="1">
                  <a:solidFill>
                    <a:srgbClr val="7F7F7F"/>
                  </a:solidFill>
                  <a:latin typeface="Verdana"/>
                  <a:cs typeface="Verdana"/>
                </a:rPr>
                <a:t>Plazo</a:t>
              </a:r>
              <a:r>
                <a:rPr lang="en-US" sz="1100" b="1" dirty="0">
                  <a:solidFill>
                    <a:srgbClr val="7F7F7F"/>
                  </a:solidFill>
                  <a:latin typeface="Verdana"/>
                  <a:cs typeface="Verdana"/>
                </a:rPr>
                <a:t> de </a:t>
              </a:r>
              <a:r>
                <a:rPr lang="en-US" sz="1100" b="1" dirty="0" err="1">
                  <a:solidFill>
                    <a:srgbClr val="7F7F7F"/>
                  </a:solidFill>
                  <a:latin typeface="Verdana"/>
                  <a:cs typeface="Verdana"/>
                </a:rPr>
                <a:t>entrega</a:t>
              </a:r>
              <a:endParaRPr lang="en-US" sz="1100" b="1" dirty="0">
                <a:solidFill>
                  <a:srgbClr val="7F7F7F"/>
                </a:solidFill>
                <a:latin typeface="Verdana"/>
                <a:cs typeface="Verdana"/>
              </a:endParaRPr>
            </a:p>
          </p:txBody>
        </p:sp>
        <p:sp>
          <p:nvSpPr>
            <p:cNvPr id="19" name="TextBox 7"/>
            <p:cNvSpPr txBox="1"/>
            <p:nvPr/>
          </p:nvSpPr>
          <p:spPr>
            <a:xfrm>
              <a:off x="-2440382" y="1014825"/>
              <a:ext cx="135400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>
                  <a:solidFill>
                    <a:srgbClr val="7F7F7F"/>
                  </a:solidFill>
                  <a:latin typeface="Verdana"/>
                  <a:cs typeface="Verdana"/>
                </a:rPr>
                <a:t>20 a 25 </a:t>
              </a:r>
              <a:r>
                <a:rPr lang="en-US" sz="1100" dirty="0" err="1">
                  <a:solidFill>
                    <a:srgbClr val="7F7F7F"/>
                  </a:solidFill>
                  <a:latin typeface="Verdana"/>
                  <a:cs typeface="Verdana"/>
                </a:rPr>
                <a:t>días</a:t>
              </a:r>
              <a:endParaRPr lang="en-US" sz="1100" dirty="0">
                <a:solidFill>
                  <a:srgbClr val="7F7F7F"/>
                </a:solidFill>
                <a:latin typeface="Verdana"/>
                <a:cs typeface="Verdana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</TotalTime>
  <Words>154</Words>
  <Application>Microsoft Office PowerPoint</Application>
  <PresentationFormat>A4 (210 x 297 mm)</PresentationFormat>
  <Paragraphs>22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Mario Marrazzo</dc:creator>
  <cp:lastModifiedBy>Maria Jose Michelotti UNIRROL SA</cp:lastModifiedBy>
  <cp:revision>73</cp:revision>
  <dcterms:created xsi:type="dcterms:W3CDTF">2014-01-10T17:25:58Z</dcterms:created>
  <dcterms:modified xsi:type="dcterms:W3CDTF">2024-04-19T19:14:18Z</dcterms:modified>
</cp:coreProperties>
</file>