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>
        <p:scale>
          <a:sx n="124" d="100"/>
          <a:sy n="124" d="100"/>
        </p:scale>
        <p:origin x="708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fb%20-%2060%20sol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0044" y="2264835"/>
            <a:ext cx="1783945" cy="1193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HFB%20so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9590" y="1578346"/>
            <a:ext cx="2052110" cy="1372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34040" y="1071032"/>
            <a:ext cx="4292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Rampa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aluminio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HFB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552075"/>
              </p:ext>
            </p:extLst>
          </p:nvPr>
        </p:nvGraphicFramePr>
        <p:xfrm>
          <a:off x="442487" y="7568611"/>
          <a:ext cx="5888571" cy="809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1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7678">
                <a:tc>
                  <a:txBody>
                    <a:bodyPr/>
                    <a:lstStyle/>
                    <a:p>
                      <a:pPr algn="ctr" defTabSz="180975"/>
                      <a:r>
                        <a:rPr lang="en-US" sz="10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MODELO</a:t>
                      </a:r>
                      <a:endParaRPr lang="en-US" sz="1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USD</a:t>
                      </a:r>
                    </a:p>
                  </a:txBody>
                  <a:tcPr>
                    <a:solidFill>
                      <a:srgbClr val="FDD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HFB-5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2.680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83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IVA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No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incluye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10.5%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253094"/>
              </p:ext>
            </p:extLst>
          </p:nvPr>
        </p:nvGraphicFramePr>
        <p:xfrm>
          <a:off x="757553" y="5334000"/>
          <a:ext cx="5065396" cy="195165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50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4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1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ES_tradnl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MODELO</a:t>
                      </a:r>
                      <a:endParaRPr lang="es-A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s-A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ES_tradnl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HFB-8</a:t>
                      </a:r>
                      <a:endParaRPr lang="es-A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s-A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HFB-5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HFB-6</a:t>
                      </a:r>
                      <a:endParaRPr lang="es-A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74">
                <a:tc>
                  <a:txBody>
                    <a:bodyPr/>
                    <a:lstStyle/>
                    <a:p>
                      <a:pPr algn="ctr"/>
                      <a:r>
                        <a:rPr lang="es-AR" sz="1000" dirty="0"/>
                        <a:t>Largo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Mm</a:t>
                      </a: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000" dirty="0"/>
                        <a:t>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236"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Cap.</a:t>
                      </a:r>
                      <a:r>
                        <a:rPr lang="es-ES_tradnl" sz="1000" baseline="0" dirty="0"/>
                        <a:t> de carga</a:t>
                      </a: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Kg</a:t>
                      </a:r>
                      <a:endParaRPr lang="es-AR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AR" sz="1000" dirty="0"/>
                        <a:t>4000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A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946"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Ancho</a:t>
                      </a: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Mm</a:t>
                      </a: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AR" sz="1000" dirty="0"/>
                        <a:t>1000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A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Labios</a:t>
                      </a:r>
                      <a:r>
                        <a:rPr lang="es-ES_tradnl" sz="1000" baseline="0" dirty="0"/>
                        <a:t> </a:t>
                      </a: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dirty="0"/>
                        <a:t>Mm</a:t>
                      </a:r>
                      <a:endParaRPr lang="es-AR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AR" sz="1000" dirty="0"/>
                        <a:t>170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A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dirty="0"/>
                        <a:t>Pendiente</a:t>
                      </a:r>
                      <a:r>
                        <a:rPr lang="es-ES_tradnl" sz="1000" baseline="0" dirty="0"/>
                        <a:t> recomendada</a:t>
                      </a: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dirty="0"/>
                        <a:t>%</a:t>
                      </a:r>
                      <a:endParaRPr lang="es-AR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12.5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Peso plataforma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03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Elevación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dirty="0"/>
                        <a:t>menos 100+145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3865031" y="2046968"/>
            <a:ext cx="251248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Rampas de aluminio móviles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Niveladoras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1000" dirty="0">
                <a:latin typeface="Verdana" pitchFamily="34" charset="0"/>
              </a:rPr>
              <a:t> Origen Alemán.</a:t>
            </a:r>
          </a:p>
        </p:txBody>
      </p:sp>
      <p:sp>
        <p:nvSpPr>
          <p:cNvPr id="17" name="Rounded Rectangle 36"/>
          <p:cNvSpPr/>
          <p:nvPr/>
        </p:nvSpPr>
        <p:spPr>
          <a:xfrm>
            <a:off x="3861048" y="3008784"/>
            <a:ext cx="1584176" cy="820132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19" name="TextBox 6"/>
          <p:cNvSpPr txBox="1"/>
          <p:nvPr/>
        </p:nvSpPr>
        <p:spPr>
          <a:xfrm>
            <a:off x="3713989" y="3048462"/>
            <a:ext cx="18361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0" name="TextBox 7"/>
          <p:cNvSpPr txBox="1"/>
          <p:nvPr/>
        </p:nvSpPr>
        <p:spPr>
          <a:xfrm>
            <a:off x="3667606" y="3310072"/>
            <a:ext cx="18825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5: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Inmediata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pic>
        <p:nvPicPr>
          <p:cNvPr id="3" name="Picture 4" descr="HFB"/>
          <p:cNvPicPr>
            <a:picLocks noChangeAspect="1" noChangeArrowheads="1"/>
          </p:cNvPicPr>
          <p:nvPr/>
        </p:nvPicPr>
        <p:blipFill>
          <a:blip r:embed="rId4"/>
          <a:srcRect l="20627" t="16666" r="40672" b="60938"/>
          <a:stretch>
            <a:fillRect/>
          </a:stretch>
        </p:blipFill>
        <p:spPr bwMode="auto">
          <a:xfrm>
            <a:off x="442487" y="3620482"/>
            <a:ext cx="3033712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8650328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El plazo de 85/95 d</a:t>
            </a: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í</a:t>
            </a: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as est</a:t>
            </a: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á</a:t>
            </a: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 sujeto a la aprobaci</a:t>
            </a: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ó</a:t>
            </a:r>
            <a:r>
              <a:rPr kumimoji="0" lang="es-AR" sz="800" b="1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Verdana" pitchFamily="34" charset="0"/>
                <a:ea typeface="Calibri" pitchFamily="34" charset="0"/>
                <a:cs typeface="Courier New" pitchFamily="49" charset="0"/>
              </a:rPr>
              <a:t>n de SIMI.</a:t>
            </a:r>
            <a:endParaRPr kumimoji="0" 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79</Words>
  <Application>Microsoft Office PowerPoint</Application>
  <PresentationFormat>A4 (210 x 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Daniela Mari</cp:lastModifiedBy>
  <cp:revision>70</cp:revision>
  <dcterms:created xsi:type="dcterms:W3CDTF">2014-01-10T17:25:58Z</dcterms:created>
  <dcterms:modified xsi:type="dcterms:W3CDTF">2024-02-08T14:31:13Z</dcterms:modified>
</cp:coreProperties>
</file>