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 autoAdjust="0"/>
    <p:restoredTop sz="94699" autoAdjust="0"/>
  </p:normalViewPr>
  <p:slideViewPr>
    <p:cSldViewPr snapToGrid="0" snapToObjects="1">
      <p:cViewPr varScale="1">
        <p:scale>
          <a:sx n="57" d="100"/>
          <a:sy n="57" d="100"/>
        </p:scale>
        <p:origin x="2172" y="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/>
          <a:srcRect l="7170"/>
          <a:stretch>
            <a:fillRect/>
          </a:stretch>
        </p:blipFill>
        <p:spPr bwMode="auto">
          <a:xfrm>
            <a:off x="165102" y="2620232"/>
            <a:ext cx="2530299" cy="21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6937" y="1604571"/>
            <a:ext cx="1365840" cy="12795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bg1">
                <a:lumMod val="9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TextBox 10"/>
          <p:cNvSpPr txBox="1"/>
          <p:nvPr/>
        </p:nvSpPr>
        <p:spPr>
          <a:xfrm>
            <a:off x="795865" y="1071032"/>
            <a:ext cx="52144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solidFill>
                  <a:srgbClr val="7F7F7F"/>
                </a:solidFill>
                <a:latin typeface="Verdana"/>
                <a:cs typeface="Verdana"/>
              </a:rPr>
              <a:t>Carro</a:t>
            </a:r>
            <a:r>
              <a:rPr lang="en-US" sz="1400" b="1" dirty="0" smtClean="0">
                <a:solidFill>
                  <a:srgbClr val="7F7F7F"/>
                </a:solidFill>
                <a:latin typeface="Verdana"/>
                <a:cs typeface="Verdana"/>
              </a:rPr>
              <a:t> </a:t>
            </a:r>
            <a:r>
              <a:rPr lang="en-US" sz="1400" b="1" dirty="0" err="1" smtClean="0">
                <a:solidFill>
                  <a:srgbClr val="7F7F7F"/>
                </a:solidFill>
                <a:latin typeface="Verdana"/>
                <a:cs typeface="Verdana"/>
              </a:rPr>
              <a:t>patrullero</a:t>
            </a:r>
            <a:r>
              <a:rPr lang="en-US" sz="1400" b="1" dirty="0" smtClean="0">
                <a:solidFill>
                  <a:srgbClr val="7F7F7F"/>
                </a:solidFill>
                <a:latin typeface="Verdana"/>
                <a:cs typeface="Verdana"/>
              </a:rPr>
              <a:t> </a:t>
            </a:r>
            <a:r>
              <a:rPr lang="en-US" sz="1400" b="1" dirty="0" err="1" smtClean="0">
                <a:solidFill>
                  <a:srgbClr val="7F7F7F"/>
                </a:solidFill>
                <a:latin typeface="Verdana"/>
                <a:cs typeface="Verdana"/>
              </a:rPr>
              <a:t>eléctrico</a:t>
            </a:r>
            <a:r>
              <a:rPr lang="en-US" sz="1400" b="1" dirty="0" smtClean="0">
                <a:solidFill>
                  <a:srgbClr val="7F7F7F"/>
                </a:solidFill>
                <a:latin typeface="Verdana"/>
                <a:cs typeface="Verdana"/>
              </a:rPr>
              <a:t>, </a:t>
            </a:r>
            <a:r>
              <a:rPr lang="en-US" sz="1400" b="1" dirty="0" err="1" smtClean="0">
                <a:solidFill>
                  <a:srgbClr val="7F7F7F"/>
                </a:solidFill>
                <a:latin typeface="Verdana"/>
                <a:cs typeface="Verdana"/>
              </a:rPr>
              <a:t>modelo</a:t>
            </a:r>
            <a:r>
              <a:rPr lang="en-US" sz="1400" b="1" dirty="0" smtClean="0">
                <a:solidFill>
                  <a:srgbClr val="7F7F7F"/>
                </a:solidFill>
                <a:latin typeface="Verdana"/>
                <a:cs typeface="Verdana"/>
              </a:rPr>
              <a:t> LQX-045</a:t>
            </a:r>
            <a:endParaRPr lang="en-US" sz="14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695251"/>
              </p:ext>
            </p:extLst>
          </p:nvPr>
        </p:nvGraphicFramePr>
        <p:xfrm>
          <a:off x="488948" y="6630920"/>
          <a:ext cx="5888571" cy="1046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077"/>
                <a:gridCol w="3352800"/>
                <a:gridCol w="919694"/>
              </a:tblGrid>
              <a:tr h="34885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MODELO</a:t>
                      </a:r>
                      <a:endParaRPr lang="en-US" sz="1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</a:tr>
              <a:tr h="348856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Verdana"/>
                        </a:rPr>
                        <a:t>LQX 045</a:t>
                      </a: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Verdana"/>
                        <a:ea typeface="+mn-e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000" b="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</a:tr>
              <a:tr h="348856">
                <a:tc>
                  <a:txBody>
                    <a:bodyPr/>
                    <a:lstStyle/>
                    <a:p>
                      <a:pPr algn="ctr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Verdana"/>
                        </a:rPr>
                        <a:t>INCLUYE</a:t>
                      </a: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Verdana"/>
                        <a:ea typeface="+mn-ea"/>
                        <a:cs typeface="Verdana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effectLst/>
                          <a:latin typeface="Verdana"/>
                          <a:cs typeface="Verdana"/>
                        </a:rPr>
                        <a:t>Cargador</a:t>
                      </a:r>
                      <a:r>
                        <a:rPr lang="en-US" sz="1000" b="0" smtClean="0">
                          <a:solidFill>
                            <a:schemeClr val="tx1"/>
                          </a:solidFill>
                          <a:effectLst/>
                          <a:latin typeface="Verdana"/>
                          <a:cs typeface="Verdana"/>
                        </a:rPr>
                        <a:t> 48v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000" b="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19 CuadroTexto"/>
          <p:cNvSpPr txBox="1"/>
          <p:nvPr/>
        </p:nvSpPr>
        <p:spPr>
          <a:xfrm>
            <a:off x="3969477" y="1920161"/>
            <a:ext cx="22408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Modelo: 		        LQX 045</a:t>
            </a:r>
          </a:p>
          <a:p>
            <a:r>
              <a:rPr lang="es-MX" sz="1000" dirty="0" smtClean="0"/>
              <a:t>Corriente                                                 DC</a:t>
            </a:r>
          </a:p>
          <a:p>
            <a:r>
              <a:rPr lang="es-MX" sz="1000" dirty="0" smtClean="0"/>
              <a:t>Capacidad:		   4 pasajeros</a:t>
            </a:r>
          </a:p>
          <a:p>
            <a:r>
              <a:rPr lang="es-MX" sz="1000" dirty="0" smtClean="0"/>
              <a:t>Motor:			               3KW</a:t>
            </a:r>
          </a:p>
          <a:p>
            <a:r>
              <a:rPr lang="es-MX" sz="1000" dirty="0" smtClean="0"/>
              <a:t>Batería:			        8*6volts</a:t>
            </a:r>
          </a:p>
          <a:p>
            <a:r>
              <a:rPr lang="es-MX" sz="1000" dirty="0" smtClean="0"/>
              <a:t>Rango:			             85Km</a:t>
            </a:r>
          </a:p>
          <a:p>
            <a:r>
              <a:rPr lang="es-MX" sz="1000" dirty="0" smtClean="0"/>
              <a:t>Velocidad máxima:	         28Km/h</a:t>
            </a:r>
          </a:p>
          <a:p>
            <a:r>
              <a:rPr lang="es-MX" sz="1000" dirty="0" smtClean="0"/>
              <a:t>Pendiente superable cargado: 	30%</a:t>
            </a:r>
          </a:p>
          <a:p>
            <a:r>
              <a:rPr lang="es-MX" sz="1000" dirty="0" smtClean="0"/>
              <a:t>Radio de giro:		              3.8m</a:t>
            </a:r>
          </a:p>
          <a:p>
            <a:r>
              <a:rPr lang="es-MX" sz="1000" dirty="0" smtClean="0"/>
              <a:t>Tiempo de carga: 	           8-10hs</a:t>
            </a:r>
          </a:p>
          <a:p>
            <a:r>
              <a:rPr lang="es-MX" sz="1000" dirty="0" smtClean="0"/>
              <a:t>Largo*ancho*alto:</a:t>
            </a:r>
          </a:p>
          <a:p>
            <a:r>
              <a:rPr lang="es-MX" sz="1000" dirty="0" smtClean="0"/>
              <a:t>		3150*1520*2060mm</a:t>
            </a:r>
          </a:p>
          <a:p>
            <a:r>
              <a:rPr lang="es-MX" sz="1000" dirty="0" smtClean="0"/>
              <a:t>Ruedas:	                            1150/1200mm</a:t>
            </a:r>
          </a:p>
          <a:p>
            <a:r>
              <a:rPr lang="es-MX" sz="1000" dirty="0" smtClean="0"/>
              <a:t>Peso neto:		            625Kg Distancia al piso:		          150mm			</a:t>
            </a:r>
            <a:endParaRPr lang="es-MX" sz="10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638175" y="5619750"/>
            <a:ext cx="5572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dirty="0" smtClean="0"/>
              <a:t>Versátil, cómodo y eficiente.</a:t>
            </a:r>
          </a:p>
          <a:p>
            <a:pPr algn="ctr"/>
            <a:endParaRPr lang="es-MX" sz="1000" dirty="0" smtClean="0"/>
          </a:p>
          <a:p>
            <a:pPr algn="ctr"/>
            <a:r>
              <a:rPr lang="es-MX" sz="1000" dirty="0" smtClean="0"/>
              <a:t>Ideal para desplazamientos dentro de ámbitos privados</a:t>
            </a:r>
          </a:p>
          <a:p>
            <a:endParaRPr lang="es-MX" sz="1000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84982" y="3643641"/>
            <a:ext cx="1091517" cy="1052183"/>
          </a:xfrm>
          <a:prstGeom prst="rect">
            <a:avLst/>
          </a:prstGeom>
          <a:noFill/>
          <a:ln w="9525">
            <a:solidFill>
              <a:schemeClr val="bg1">
                <a:lumMod val="9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27</Words>
  <Application>Microsoft Office PowerPoint</Application>
  <PresentationFormat>A4 (210 x 297 mm)</PresentationFormat>
  <Paragraphs>22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galtinier</cp:lastModifiedBy>
  <cp:revision>118</cp:revision>
  <dcterms:created xsi:type="dcterms:W3CDTF">2013-12-06T13:25:57Z</dcterms:created>
  <dcterms:modified xsi:type="dcterms:W3CDTF">2024-04-26T14:31:46Z</dcterms:modified>
</cp:coreProperties>
</file>