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46" d="100"/>
          <a:sy n="46" d="100"/>
        </p:scale>
        <p:origin x="2400" y="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40768" y="1064568"/>
            <a:ext cx="4292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Apilador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semieléctrico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MES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33152"/>
              </p:ext>
            </p:extLst>
          </p:nvPr>
        </p:nvGraphicFramePr>
        <p:xfrm>
          <a:off x="509059" y="5276851"/>
          <a:ext cx="5723836" cy="190588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29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7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42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90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6423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Modelo</a:t>
                      </a: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150A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150B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14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Capacidad de carga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150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2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Altura máx. Elevación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1435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1440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69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Altura mín. elevación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115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110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76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Altura Total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mm</a:t>
                      </a:r>
                      <a:endParaRPr lang="es-AR" sz="1000" b="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ourier New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1958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80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Ancho total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500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500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12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Largo de uñas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445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500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90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Batería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V/Ah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2*12/7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45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Radio de giro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36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Velocidad de elevación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Mm/s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67/85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latin typeface="Roman P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7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Peso Neto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56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54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981449" y="1952625"/>
            <a:ext cx="2333625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200" dirty="0"/>
              <a:t> Apiladores semieléctricos para elevar bobinas.</a:t>
            </a:r>
          </a:p>
          <a:p>
            <a:pPr>
              <a:lnSpc>
                <a:spcPct val="150000"/>
              </a:lnSpc>
            </a:pPr>
            <a:endParaRPr lang="es-ES_tradnl" sz="10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200" dirty="0"/>
              <a:t> Son livianos y fáciles de maniobrar.</a:t>
            </a:r>
          </a:p>
        </p:txBody>
      </p:sp>
      <p:sp>
        <p:nvSpPr>
          <p:cNvPr id="17" name="Rounded Rectangle 36"/>
          <p:cNvSpPr/>
          <p:nvPr/>
        </p:nvSpPr>
        <p:spPr>
          <a:xfrm>
            <a:off x="282647" y="1512964"/>
            <a:ext cx="1734995" cy="51946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19" name="TextBox 6"/>
          <p:cNvSpPr txBox="1"/>
          <p:nvPr/>
        </p:nvSpPr>
        <p:spPr>
          <a:xfrm>
            <a:off x="38838" y="1504050"/>
            <a:ext cx="21494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0" name="TextBox 7"/>
          <p:cNvSpPr txBox="1"/>
          <p:nvPr/>
        </p:nvSpPr>
        <p:spPr>
          <a:xfrm>
            <a:off x="209480" y="1684941"/>
            <a:ext cx="18081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696" y="2024766"/>
            <a:ext cx="1459987" cy="25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t="5769" r="8343"/>
          <a:stretch>
            <a:fillRect/>
          </a:stretch>
        </p:blipFill>
        <p:spPr bwMode="auto">
          <a:xfrm>
            <a:off x="509056" y="2085706"/>
            <a:ext cx="1357844" cy="2555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84</Words>
  <Application>Microsoft Office PowerPoint</Application>
  <PresentationFormat>A4 (210 x 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Maria Jose Michelotti UNIRROL SA</cp:lastModifiedBy>
  <cp:revision>99</cp:revision>
  <dcterms:created xsi:type="dcterms:W3CDTF">2014-01-10T17:25:58Z</dcterms:created>
  <dcterms:modified xsi:type="dcterms:W3CDTF">2024-05-06T13:45:19Z</dcterms:modified>
</cp:coreProperties>
</file>