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6858000" cy="9906000" type="A4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4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9" autoAdjust="0"/>
    <p:restoredTop sz="94699" autoAdjust="0"/>
  </p:normalViewPr>
  <p:slideViewPr>
    <p:cSldViewPr snapToGrid="0" snapToObjects="1">
      <p:cViewPr varScale="1">
        <p:scale>
          <a:sx n="46" d="100"/>
          <a:sy n="46" d="100"/>
        </p:scale>
        <p:origin x="2400" y="4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125CCC7D-A35D-48D8-A7DC-EC668986B4EC}"/>
              </a:ext>
            </a:extLst>
          </p:cNvPr>
          <p:cNvSpPr/>
          <p:nvPr/>
        </p:nvSpPr>
        <p:spPr>
          <a:xfrm>
            <a:off x="1757176" y="1578232"/>
            <a:ext cx="1470393" cy="55435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13" name="12 Imagen" descr="PS-0415_.png"/>
          <p:cNvPicPr>
            <a:picLocks noChangeAspect="1"/>
          </p:cNvPicPr>
          <p:nvPr/>
        </p:nvPicPr>
        <p:blipFill>
          <a:blip r:embed="rId2"/>
          <a:srcRect l="16304" t="7586" r="14337" b="5494"/>
          <a:stretch>
            <a:fillRect/>
          </a:stretch>
        </p:blipFill>
        <p:spPr>
          <a:xfrm>
            <a:off x="488948" y="1714389"/>
            <a:ext cx="2579120" cy="284748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369857" y="4841873"/>
            <a:ext cx="14054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F7F7F"/>
                </a:solidFill>
                <a:latin typeface="Verdana"/>
                <a:cs typeface="Verdana"/>
              </a:rPr>
              <a:t>12 meses</a:t>
            </a:r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479" y="1065983"/>
            <a:ext cx="52144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Apilador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 </a:t>
            </a:r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hidráulico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, </a:t>
            </a:r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Modelo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 PS 0415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40157" y="1709037"/>
            <a:ext cx="2737362" cy="2607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1000" b="1" dirty="0"/>
              <a:t>Capacidad de carga: 	</a:t>
            </a:r>
            <a:r>
              <a:rPr lang="es-ES" sz="1000" dirty="0"/>
              <a:t>           400 kg.</a:t>
            </a:r>
            <a:endParaRPr lang="es-AR" sz="1000" dirty="0"/>
          </a:p>
          <a:p>
            <a:pPr>
              <a:lnSpc>
                <a:spcPct val="150000"/>
              </a:lnSpc>
            </a:pPr>
            <a:r>
              <a:rPr lang="es-ES" sz="1000" dirty="0"/>
              <a:t> </a:t>
            </a:r>
            <a:r>
              <a:rPr lang="es-ES" sz="1000" b="1" dirty="0"/>
              <a:t>Altura total: 	</a:t>
            </a:r>
            <a:r>
              <a:rPr lang="es-ES" sz="1000" dirty="0"/>
              <a:t>	       1725 Mm.</a:t>
            </a:r>
            <a:endParaRPr lang="es-AR" sz="1000" dirty="0"/>
          </a:p>
          <a:p>
            <a:pPr>
              <a:lnSpc>
                <a:spcPct val="150000"/>
              </a:lnSpc>
            </a:pPr>
            <a:r>
              <a:rPr lang="es-ES" sz="1000" b="1" dirty="0"/>
              <a:t>Altura mín. plataforma: </a:t>
            </a:r>
            <a:r>
              <a:rPr lang="es-ES" sz="1000" dirty="0"/>
              <a:t>              85 Mm.</a:t>
            </a:r>
            <a:endParaRPr lang="es-AR" sz="1000" dirty="0"/>
          </a:p>
          <a:p>
            <a:pPr>
              <a:lnSpc>
                <a:spcPct val="150000"/>
              </a:lnSpc>
            </a:pPr>
            <a:r>
              <a:rPr lang="es-ES" sz="1000" dirty="0"/>
              <a:t> </a:t>
            </a:r>
            <a:r>
              <a:rPr lang="es-ES" sz="1000" b="1" dirty="0"/>
              <a:t>Recorrido:</a:t>
            </a:r>
            <a:r>
              <a:rPr lang="es-ES" sz="1000" dirty="0"/>
              <a:t>		       1.415 Mm.</a:t>
            </a:r>
            <a:endParaRPr lang="es-AR" sz="1000" dirty="0"/>
          </a:p>
          <a:p>
            <a:pPr>
              <a:lnSpc>
                <a:spcPct val="150000"/>
              </a:lnSpc>
            </a:pPr>
            <a:r>
              <a:rPr lang="es-ES" sz="1000" b="1" dirty="0"/>
              <a:t>Altura máxima plataforma:      </a:t>
            </a:r>
            <a:r>
              <a:rPr lang="es-ES" sz="1000" dirty="0"/>
              <a:t>1.500 Mm.</a:t>
            </a:r>
            <a:endParaRPr lang="es-AR" sz="1000" dirty="0"/>
          </a:p>
          <a:p>
            <a:pPr>
              <a:lnSpc>
                <a:spcPct val="150000"/>
              </a:lnSpc>
            </a:pPr>
            <a:r>
              <a:rPr lang="es-ES" sz="1000" b="1" dirty="0"/>
              <a:t>Ancho total:</a:t>
            </a:r>
            <a:r>
              <a:rPr lang="es-ES" sz="1000" dirty="0"/>
              <a:t>		        600 Mm.</a:t>
            </a:r>
            <a:endParaRPr lang="es-AR" sz="1000" dirty="0"/>
          </a:p>
          <a:p>
            <a:pPr>
              <a:lnSpc>
                <a:spcPct val="150000"/>
              </a:lnSpc>
            </a:pPr>
            <a:r>
              <a:rPr lang="es-ES" sz="1000" b="1" dirty="0"/>
              <a:t>Largo plataforma:</a:t>
            </a:r>
            <a:r>
              <a:rPr lang="es-ES" sz="1000" dirty="0"/>
              <a:t>	        650 Mm.</a:t>
            </a:r>
            <a:endParaRPr lang="es-AR" sz="1000" dirty="0"/>
          </a:p>
          <a:p>
            <a:pPr>
              <a:lnSpc>
                <a:spcPct val="150000"/>
              </a:lnSpc>
            </a:pPr>
            <a:r>
              <a:rPr lang="es-ES" sz="1000" b="1" dirty="0"/>
              <a:t>Ancho plataforma:                    </a:t>
            </a:r>
            <a:r>
              <a:rPr lang="es-ES" sz="1000" dirty="0"/>
              <a:t>576 Mm.</a:t>
            </a:r>
            <a:endParaRPr lang="es-AR" sz="1000" dirty="0"/>
          </a:p>
          <a:p>
            <a:pPr>
              <a:lnSpc>
                <a:spcPct val="150000"/>
              </a:lnSpc>
            </a:pPr>
            <a:r>
              <a:rPr lang="es-ES" sz="1000" b="1" dirty="0"/>
              <a:t> Ruedas traseras:</a:t>
            </a:r>
            <a:r>
              <a:rPr lang="es-ES" sz="1000" dirty="0"/>
              <a:t>	                127x40 Mm.</a:t>
            </a:r>
            <a:endParaRPr lang="es-AR" sz="1000" dirty="0"/>
          </a:p>
          <a:p>
            <a:pPr>
              <a:lnSpc>
                <a:spcPct val="150000"/>
              </a:lnSpc>
            </a:pPr>
            <a:r>
              <a:rPr lang="es-ES" sz="1000" b="1" dirty="0"/>
              <a:t> Rodillos delanteros:	</a:t>
            </a:r>
            <a:r>
              <a:rPr lang="es-ES" sz="1000" dirty="0"/>
              <a:t>     75x40 Mm.</a:t>
            </a:r>
            <a:endParaRPr lang="es-AR" sz="1000" dirty="0"/>
          </a:p>
          <a:p>
            <a:pPr>
              <a:lnSpc>
                <a:spcPct val="150000"/>
              </a:lnSpc>
            </a:pPr>
            <a:r>
              <a:rPr lang="es-ES" sz="1000" b="1" dirty="0"/>
              <a:t>Medida uña:</a:t>
            </a:r>
            <a:r>
              <a:rPr lang="es-ES" sz="1000" dirty="0"/>
              <a:t>		 650x110 Mm.</a:t>
            </a:r>
            <a:endParaRPr lang="es-AR" sz="1000" dirty="0"/>
          </a:p>
        </p:txBody>
      </p:sp>
      <p:sp>
        <p:nvSpPr>
          <p:cNvPr id="19" name="TextBox 18"/>
          <p:cNvSpPr txBox="1"/>
          <p:nvPr/>
        </p:nvSpPr>
        <p:spPr>
          <a:xfrm>
            <a:off x="488948" y="5538768"/>
            <a:ext cx="2827868" cy="8079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ES_tradnl" sz="1100" dirty="0"/>
              <a:t> </a:t>
            </a:r>
            <a:r>
              <a:rPr lang="es-ES_tradnl" sz="1000" dirty="0">
                <a:latin typeface="Verdana" pitchFamily="34" charset="0"/>
              </a:rPr>
              <a:t>Ideales para transportar en un camión, y permitir la descarga de mercadería de hasta 400 kg, como electrodomésticos.</a:t>
            </a:r>
            <a:endParaRPr lang="en-US" sz="1000" dirty="0"/>
          </a:p>
        </p:txBody>
      </p:sp>
      <p:sp>
        <p:nvSpPr>
          <p:cNvPr id="21" name="20 Rectángulo"/>
          <p:cNvSpPr/>
          <p:nvPr/>
        </p:nvSpPr>
        <p:spPr>
          <a:xfrm>
            <a:off x="3375023" y="5559619"/>
            <a:ext cx="30162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z="1000" dirty="0">
                <a:latin typeface="Verdana" pitchFamily="34" charset="0"/>
              </a:rPr>
              <a:t> Bomba y traslación de accionamiento manual.</a:t>
            </a:r>
          </a:p>
          <a:p>
            <a:pPr>
              <a:buFont typeface="Arial" pitchFamily="34" charset="0"/>
              <a:buChar char="•"/>
            </a:pPr>
            <a:r>
              <a:rPr lang="es-ES_tradnl" sz="1000" dirty="0">
                <a:latin typeface="Verdana" pitchFamily="34" charset="0"/>
              </a:rPr>
              <a:t> Son muy livianos, maniobrables, con una plataforma de quita y pon, y uñas por debajo.</a:t>
            </a:r>
          </a:p>
          <a:p>
            <a:r>
              <a:rPr lang="es-ES_tradnl" sz="1000" dirty="0">
                <a:latin typeface="Verdana" pitchFamily="34" charset="0"/>
              </a:rPr>
              <a:t> </a:t>
            </a:r>
          </a:p>
        </p:txBody>
      </p:sp>
      <p:sp>
        <p:nvSpPr>
          <p:cNvPr id="18" name="TextBox 6"/>
          <p:cNvSpPr txBox="1"/>
          <p:nvPr/>
        </p:nvSpPr>
        <p:spPr>
          <a:xfrm>
            <a:off x="1501615" y="1623585"/>
            <a:ext cx="20259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>
                <a:solidFill>
                  <a:srgbClr val="7F7F7F"/>
                </a:solidFill>
                <a:latin typeface="Verdana"/>
                <a:cs typeface="Verdana"/>
              </a:rPr>
              <a:t>Plazo de entrega</a:t>
            </a:r>
          </a:p>
        </p:txBody>
      </p:sp>
      <p:sp>
        <p:nvSpPr>
          <p:cNvPr id="22" name="TextBox 7"/>
          <p:cNvSpPr txBox="1"/>
          <p:nvPr/>
        </p:nvSpPr>
        <p:spPr>
          <a:xfrm>
            <a:off x="1747451" y="1825871"/>
            <a:ext cx="14703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1100">
                <a:solidFill>
                  <a:srgbClr val="7F7F7F"/>
                </a:solidFill>
                <a:latin typeface="Verdana"/>
                <a:cs typeface="Verdana"/>
              </a:rPr>
              <a:t>Inmediato</a:t>
            </a:r>
            <a:endParaRPr lang="en-US" sz="1100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sp>
        <p:nvSpPr>
          <p:cNvPr id="12" name="4 Rectángulo"/>
          <p:cNvSpPr/>
          <p:nvPr/>
        </p:nvSpPr>
        <p:spPr>
          <a:xfrm>
            <a:off x="252336" y="8049344"/>
            <a:ext cx="6264696" cy="3600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/>
            <a:endParaRPr lang="es-MX" sz="9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157</Words>
  <Application>Microsoft Office PowerPoint</Application>
  <PresentationFormat>A4 (210 x 297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Marrazzo</dc:creator>
  <cp:lastModifiedBy>Maria Jose Michelotti UNIRROL SA</cp:lastModifiedBy>
  <cp:revision>118</cp:revision>
  <cp:lastPrinted>2023-01-19T18:07:54Z</cp:lastPrinted>
  <dcterms:created xsi:type="dcterms:W3CDTF">2013-12-06T13:25:57Z</dcterms:created>
  <dcterms:modified xsi:type="dcterms:W3CDTF">2024-05-06T15:24:53Z</dcterms:modified>
</cp:coreProperties>
</file>