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749" autoAdjust="0"/>
    <p:restoredTop sz="94699" autoAdjust="0"/>
  </p:normalViewPr>
  <p:slideViewPr>
    <p:cSldViewPr snapToGrid="0" snapToObjects="1">
      <p:cViewPr varScale="1">
        <p:scale>
          <a:sx n="60" d="100"/>
          <a:sy n="60" d="100"/>
        </p:scale>
        <p:origin x="2574" y="7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C27B-C350-D349-B4B2-E770DB07569F}" type="datetimeFigureOut">
              <a:rPr lang="en-US" smtClean="0"/>
              <a:pPr/>
              <a:t>4/26/2024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38626" y="4889498"/>
            <a:ext cx="1584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F7F7F"/>
                </a:solidFill>
                <a:latin typeface="Verdana"/>
                <a:cs typeface="Verdana"/>
              </a:rPr>
              <a:t>   12 meses.</a:t>
            </a:r>
            <a:endParaRPr lang="en-US" sz="1050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426" y="1064568"/>
            <a:ext cx="5895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7F7F7F"/>
                </a:solidFill>
                <a:latin typeface="Verdana"/>
                <a:cs typeface="Verdana"/>
              </a:rPr>
              <a:t>   </a:t>
            </a:r>
            <a:r>
              <a:rPr lang="en-US" sz="1050" b="1" dirty="0" smtClean="0">
                <a:solidFill>
                  <a:srgbClr val="7F7F7F"/>
                </a:solidFill>
                <a:latin typeface="Verdana"/>
                <a:cs typeface="Verdana"/>
              </a:rPr>
              <a:t>Carro eléctrico para 14 + 11 personas, abierto, </a:t>
            </a:r>
            <a:r>
              <a:rPr lang="en-US" sz="1050" b="1" dirty="0" err="1" smtClean="0">
                <a:solidFill>
                  <a:srgbClr val="7F7F7F"/>
                </a:solidFill>
                <a:latin typeface="Verdana"/>
                <a:cs typeface="Verdana"/>
              </a:rPr>
              <a:t>modelo</a:t>
            </a:r>
            <a:r>
              <a:rPr lang="en-US" sz="1050" b="1" dirty="0" smtClean="0">
                <a:solidFill>
                  <a:srgbClr val="7F7F7F"/>
                </a:solidFill>
                <a:latin typeface="Verdana"/>
                <a:cs typeface="Verdana"/>
              </a:rPr>
              <a:t> LQY140A + LQT12  </a:t>
            </a:r>
            <a:endParaRPr lang="en-US" sz="1050" b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34110"/>
              </p:ext>
            </p:extLst>
          </p:nvPr>
        </p:nvGraphicFramePr>
        <p:xfrm>
          <a:off x="488948" y="6630920"/>
          <a:ext cx="5888571" cy="1109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678"/>
                <a:gridCol w="3365707"/>
                <a:gridCol w="1059186"/>
              </a:tblGrid>
              <a:tr h="348856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MODELO</a:t>
                      </a:r>
                      <a:endParaRPr lang="en-US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50" b="0" kern="1200" smtClean="0">
                          <a:solidFill>
                            <a:schemeClr val="tx1"/>
                          </a:solidFill>
                          <a:latin typeface="Verdana"/>
                          <a:ea typeface="+mn-ea"/>
                          <a:cs typeface="Verdana"/>
                        </a:rPr>
                        <a:t>LQY 140A + LQT12</a:t>
                      </a:r>
                      <a:endParaRPr lang="en-US" sz="105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Motor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 AC</a:t>
                      </a:r>
                      <a:endParaRPr lang="en-US" sz="105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05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05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en-US" sz="1050" b="0" kern="1200" dirty="0">
                        <a:solidFill>
                          <a:schemeClr val="tx1"/>
                        </a:solidFill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3820074" y="1739186"/>
            <a:ext cx="242832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b="1" dirty="0" smtClean="0"/>
              <a:t>Modelo: </a:t>
            </a:r>
            <a:r>
              <a:rPr lang="es-MX" sz="1000" dirty="0" smtClean="0"/>
              <a:t>	           LQY 140A + LQT12</a:t>
            </a:r>
          </a:p>
          <a:p>
            <a:pPr algn="just"/>
            <a:r>
              <a:rPr lang="es-MX" sz="1000" b="1" dirty="0" smtClean="0"/>
              <a:t>Capacidad</a:t>
            </a:r>
            <a:r>
              <a:rPr lang="es-MX" sz="1000" dirty="0" smtClean="0"/>
              <a:t>:	                14  pasajeros</a:t>
            </a:r>
          </a:p>
          <a:p>
            <a:pPr algn="just"/>
            <a:r>
              <a:rPr lang="es-MX" sz="1000" b="1" dirty="0" err="1" smtClean="0"/>
              <a:t>Trailer</a:t>
            </a:r>
            <a:r>
              <a:rPr lang="es-MX" sz="1000" b="1" dirty="0" smtClean="0"/>
              <a:t>:                                    </a:t>
            </a:r>
            <a:r>
              <a:rPr lang="es-MX" sz="1000" dirty="0" smtClean="0"/>
              <a:t>11 pasajeros</a:t>
            </a:r>
          </a:p>
          <a:p>
            <a:pPr algn="just"/>
            <a:r>
              <a:rPr lang="es-MX" sz="1000" b="1" dirty="0" smtClean="0"/>
              <a:t>Motor:	</a:t>
            </a:r>
            <a:r>
              <a:rPr lang="es-MX" sz="1000" dirty="0" smtClean="0"/>
              <a:t>	                   72V/7.5KW</a:t>
            </a:r>
          </a:p>
          <a:p>
            <a:pPr algn="just"/>
            <a:r>
              <a:rPr lang="es-MX" sz="1000" b="1" dirty="0" smtClean="0"/>
              <a:t>Velocidad máxima</a:t>
            </a:r>
            <a:r>
              <a:rPr lang="es-MX" sz="1000" dirty="0" smtClean="0"/>
              <a:t>:	     20/22m/h</a:t>
            </a:r>
          </a:p>
          <a:p>
            <a:pPr algn="just"/>
            <a:r>
              <a:rPr lang="es-MX" sz="1000" b="1" dirty="0" smtClean="0"/>
              <a:t>Distancia de frenado</a:t>
            </a:r>
            <a:r>
              <a:rPr lang="es-MX" sz="1000" dirty="0" smtClean="0"/>
              <a:t>:	            &lt;5.0m</a:t>
            </a:r>
          </a:p>
          <a:p>
            <a:pPr algn="just"/>
            <a:r>
              <a:rPr lang="es-MX" sz="1000" b="1" dirty="0" smtClean="0"/>
              <a:t>Rango:	</a:t>
            </a:r>
            <a:r>
              <a:rPr lang="es-MX" sz="1000" dirty="0" smtClean="0"/>
              <a:t>		        50-60km</a:t>
            </a:r>
          </a:p>
          <a:p>
            <a:pPr algn="just"/>
            <a:r>
              <a:rPr lang="es-MX" sz="1000" b="1" dirty="0" smtClean="0"/>
              <a:t>Radio de giro:</a:t>
            </a:r>
            <a:r>
              <a:rPr lang="es-MX" sz="1000" dirty="0" smtClean="0"/>
              <a:t>		              6.5m</a:t>
            </a:r>
          </a:p>
          <a:p>
            <a:pPr algn="just"/>
            <a:r>
              <a:rPr lang="es-MX" sz="1000" b="1" dirty="0" smtClean="0"/>
              <a:t>Pendiente superable cargado</a:t>
            </a:r>
            <a:r>
              <a:rPr lang="es-MX" sz="1000" dirty="0" smtClean="0"/>
              <a:t>: 	  5%</a:t>
            </a:r>
          </a:p>
          <a:p>
            <a:pPr algn="just"/>
            <a:r>
              <a:rPr lang="es-MX" sz="1000" b="1" dirty="0" smtClean="0"/>
              <a:t>Capacidad de carga:	</a:t>
            </a:r>
            <a:r>
              <a:rPr lang="es-MX" sz="1000" dirty="0" smtClean="0"/>
              <a:t>          1190Kg</a:t>
            </a:r>
          </a:p>
          <a:p>
            <a:pPr algn="just"/>
            <a:r>
              <a:rPr lang="es-MX" sz="1000" b="1" dirty="0" smtClean="0"/>
              <a:t>Largo*ancho*alto</a:t>
            </a:r>
            <a:r>
              <a:rPr lang="es-MX" sz="1000" dirty="0" smtClean="0"/>
              <a:t>4960×14300×2000mm</a:t>
            </a:r>
          </a:p>
          <a:p>
            <a:pPr algn="just"/>
            <a:r>
              <a:rPr lang="es-MX" sz="1000" b="1" dirty="0" smtClean="0"/>
              <a:t>Batería:	 </a:t>
            </a:r>
            <a:r>
              <a:rPr lang="es-MX" sz="1000" dirty="0" smtClean="0"/>
              <a:t>                                    6V*12 </a:t>
            </a:r>
            <a:r>
              <a:rPr lang="es-MX" sz="1000" dirty="0" err="1" smtClean="0"/>
              <a:t>pcs</a:t>
            </a:r>
            <a:endParaRPr lang="es-MX" sz="1000" dirty="0" smtClean="0"/>
          </a:p>
          <a:p>
            <a:pPr algn="just"/>
            <a:r>
              <a:rPr lang="es-MX" sz="1000" b="1" dirty="0" smtClean="0"/>
              <a:t>Cargador:</a:t>
            </a:r>
            <a:r>
              <a:rPr lang="es-MX" sz="1000" dirty="0" smtClean="0"/>
              <a:t> 72V/25ª input AC  220V/50HZ</a:t>
            </a:r>
          </a:p>
          <a:p>
            <a:pPr algn="just"/>
            <a:r>
              <a:rPr lang="es-MX" sz="1000" b="1" dirty="0" smtClean="0"/>
              <a:t>Tiempo de carga: </a:t>
            </a:r>
            <a:r>
              <a:rPr lang="es-MX" sz="1000" dirty="0" smtClean="0"/>
              <a:t>	           8-10hs</a:t>
            </a:r>
          </a:p>
          <a:p>
            <a:pPr algn="just"/>
            <a:r>
              <a:rPr lang="es-MX" sz="1000" b="1" dirty="0" smtClean="0"/>
              <a:t>Motor:                                                     </a:t>
            </a:r>
            <a:r>
              <a:rPr lang="es-MX" sz="1000" dirty="0" smtClean="0"/>
              <a:t>AC</a:t>
            </a:r>
          </a:p>
          <a:p>
            <a:pPr algn="just"/>
            <a:r>
              <a:rPr lang="es-MX" sz="1000" dirty="0" smtClean="0"/>
              <a:t>		</a:t>
            </a:r>
          </a:p>
          <a:p>
            <a:endParaRPr lang="es-MX" sz="10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92696" y="5457056"/>
            <a:ext cx="55721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MX" sz="1000" dirty="0" smtClean="0"/>
              <a:t>Versátil, cómodo y eficiente, ideal para desplazamientos dentro de ámbitos privados.</a:t>
            </a:r>
          </a:p>
          <a:p>
            <a:r>
              <a:rPr lang="es-ES" sz="1000" dirty="0" smtClean="0"/>
              <a:t>Freno hidráulico delantero, de doble circuito, y freno de estacionamiento.</a:t>
            </a:r>
            <a:endParaRPr lang="es-AR" sz="1000" dirty="0" smtClean="0"/>
          </a:p>
          <a:p>
            <a:pPr>
              <a:buFont typeface="Arial" pitchFamily="34" charset="0"/>
              <a:buChar char="•"/>
            </a:pPr>
            <a:r>
              <a:rPr lang="es-MX" sz="1000" dirty="0" smtClean="0"/>
              <a:t>Amortiguador hidráulico.</a:t>
            </a:r>
          </a:p>
          <a:p>
            <a:pPr>
              <a:buFont typeface="Arial" pitchFamily="34" charset="0"/>
              <a:buChar char="•"/>
            </a:pPr>
            <a:r>
              <a:rPr lang="es-ES" sz="1000" dirty="0" smtClean="0"/>
              <a:t>Luz de advertencia e interruptor de oscilación de alarma de reversa.</a:t>
            </a:r>
          </a:p>
          <a:p>
            <a:pPr>
              <a:buFont typeface="Arial" pitchFamily="34" charset="0"/>
              <a:buChar char="•"/>
            </a:pPr>
            <a:r>
              <a:rPr lang="es-ES" sz="1000" dirty="0" smtClean="0"/>
              <a:t>3 Espejos: 1 delantero y 2 laterales. </a:t>
            </a:r>
          </a:p>
          <a:p>
            <a:pPr>
              <a:buFont typeface="Arial" pitchFamily="34" charset="0"/>
              <a:buChar char="•"/>
            </a:pPr>
            <a:r>
              <a:rPr lang="es-ES" sz="1000" dirty="0" smtClean="0"/>
              <a:t>Incluye cortina</a:t>
            </a:r>
          </a:p>
          <a:p>
            <a:endParaRPr lang="es-MX" sz="1000" dirty="0"/>
          </a:p>
        </p:txBody>
      </p:sp>
      <p:pic>
        <p:nvPicPr>
          <p:cNvPr id="12" name="Picture 86" descr="RG99FPL16WE)`0EQFIO14)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971" y="2015644"/>
            <a:ext cx="2440056" cy="147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7" descr="_AQ8(6L@1H_H5(4411DUQF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t="52097"/>
          <a:stretch>
            <a:fillRect/>
          </a:stretch>
        </p:blipFill>
        <p:spPr bwMode="auto">
          <a:xfrm>
            <a:off x="645180" y="3639482"/>
            <a:ext cx="2424389" cy="96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CuadroTexto"/>
          <p:cNvSpPr txBox="1"/>
          <p:nvPr/>
        </p:nvSpPr>
        <p:spPr>
          <a:xfrm>
            <a:off x="692696" y="8191500"/>
            <a:ext cx="5555704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47675" algn="l"/>
              </a:tabLst>
            </a:pPr>
            <a:r>
              <a:rPr lang="es-MX" sz="105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El plazo de 95/100 días está sujeto a la aprobación de la SIMI</a:t>
            </a:r>
          </a:p>
          <a:p>
            <a:endParaRPr lang="es-AR" dirty="0" smtClean="0"/>
          </a:p>
          <a:p>
            <a:endParaRPr lang="es-A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95</Words>
  <Application>Microsoft Office PowerPoint</Application>
  <PresentationFormat>A4 (210 x 297 mm)</PresentationFormat>
  <Paragraphs>28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Marrazzo</dc:creator>
  <cp:lastModifiedBy>galtinier</cp:lastModifiedBy>
  <cp:revision>131</cp:revision>
  <dcterms:created xsi:type="dcterms:W3CDTF">2013-12-06T13:25:57Z</dcterms:created>
  <dcterms:modified xsi:type="dcterms:W3CDTF">2024-04-26T14:58:48Z</dcterms:modified>
</cp:coreProperties>
</file>