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D4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749" autoAdjust="0"/>
    <p:restoredTop sz="94699" autoAdjust="0"/>
  </p:normalViewPr>
  <p:slideViewPr>
    <p:cSldViewPr snapToGrid="0" snapToObjects="1">
      <p:cViewPr varScale="1">
        <p:scale>
          <a:sx n="60" d="100"/>
          <a:sy n="60" d="100"/>
        </p:scale>
        <p:origin x="2574" y="78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5C27B-C350-D349-B4B2-E770DB07569F}" type="datetimeFigureOut">
              <a:rPr lang="en-US" smtClean="0"/>
              <a:pPr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295776" y="4889498"/>
            <a:ext cx="15271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7F7F7F"/>
                </a:solidFill>
                <a:latin typeface="Verdana"/>
                <a:cs typeface="Verdana"/>
              </a:rPr>
              <a:t>  12meses.</a:t>
            </a:r>
            <a:endParaRPr lang="en-US" sz="1100" dirty="0">
              <a:solidFill>
                <a:srgbClr val="7F7F7F"/>
              </a:solidFill>
              <a:latin typeface="Verdana"/>
              <a:cs typeface="Verdan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7650" y="1064568"/>
            <a:ext cx="60171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7F7F7F"/>
                </a:solidFill>
                <a:latin typeface="Verdana"/>
                <a:cs typeface="Verdana"/>
              </a:rPr>
              <a:t>Carro eléctrico para 18 personas abierto, modelo LQY180, motor AC </a:t>
            </a:r>
            <a:endParaRPr lang="en-US" sz="1100" b="1" dirty="0">
              <a:solidFill>
                <a:srgbClr val="7F7F7F"/>
              </a:solidFill>
              <a:latin typeface="Verdana"/>
              <a:cs typeface="Verdana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231208"/>
              </p:ext>
            </p:extLst>
          </p:nvPr>
        </p:nvGraphicFramePr>
        <p:xfrm>
          <a:off x="488948" y="6630920"/>
          <a:ext cx="5888571" cy="1046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678"/>
                <a:gridCol w="3365707"/>
                <a:gridCol w="1059186"/>
              </a:tblGrid>
              <a:tr h="348856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/>
                          <a:cs typeface="Verdana"/>
                        </a:rPr>
                        <a:t>MODELO</a:t>
                      </a:r>
                      <a:endParaRPr lang="en-US" sz="11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/>
                    </a:solidFill>
                  </a:tcPr>
                </a:tc>
              </a:tr>
              <a:tr h="348856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Verdana"/>
                        </a:rPr>
                        <a:t>LQY180</a:t>
                      </a:r>
                      <a:endParaRPr lang="en-US" sz="1100" b="0" kern="1200" dirty="0">
                        <a:solidFill>
                          <a:schemeClr val="tx1"/>
                        </a:solidFill>
                        <a:effectLst/>
                        <a:latin typeface="Verdana"/>
                        <a:ea typeface="+mn-e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/>
                          <a:cs typeface="Verdana"/>
                        </a:rPr>
                        <a:t>Motor</a:t>
                      </a:r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/>
                          <a:cs typeface="Verdana"/>
                        </a:rPr>
                        <a:t> AC</a:t>
                      </a:r>
                      <a:endParaRPr lang="en-US" sz="1100" b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</a:tr>
              <a:tr h="348856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en-US" sz="1100" b="0" kern="1200" dirty="0">
                        <a:solidFill>
                          <a:schemeClr val="tx1"/>
                        </a:solidFill>
                        <a:latin typeface="Verdana"/>
                        <a:ea typeface="+mn-e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en-US" sz="1100" b="0" kern="1200" dirty="0">
                        <a:solidFill>
                          <a:schemeClr val="tx1"/>
                        </a:solidFill>
                        <a:latin typeface="Verdana"/>
                        <a:ea typeface="+mn-e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en-US" sz="1100" b="0" kern="1200" dirty="0">
                        <a:solidFill>
                          <a:schemeClr val="tx1"/>
                        </a:solidFill>
                        <a:latin typeface="Verdana"/>
                        <a:ea typeface="+mn-e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20" name="19 CuadroTexto"/>
          <p:cNvSpPr txBox="1"/>
          <p:nvPr/>
        </p:nvSpPr>
        <p:spPr>
          <a:xfrm>
            <a:off x="3562350" y="1739186"/>
            <a:ext cx="26860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b="1" dirty="0" smtClean="0"/>
              <a:t>Modelo: </a:t>
            </a:r>
            <a:r>
              <a:rPr lang="es-MX" sz="1000" dirty="0" smtClean="0"/>
              <a:t>	                             </a:t>
            </a:r>
            <a:r>
              <a:rPr lang="en-US" sz="1000" dirty="0" smtClean="0"/>
              <a:t>LQY180 </a:t>
            </a:r>
            <a:endParaRPr lang="es-MX" sz="1000" dirty="0" smtClean="0"/>
          </a:p>
          <a:p>
            <a:pPr algn="just"/>
            <a:r>
              <a:rPr lang="es-MX" sz="1000" b="1" dirty="0" smtClean="0"/>
              <a:t>Capacidad:</a:t>
            </a:r>
            <a:r>
              <a:rPr lang="es-MX" sz="1000" dirty="0" smtClean="0"/>
              <a:t>		  18 pasajeros</a:t>
            </a:r>
          </a:p>
          <a:p>
            <a:pPr algn="just"/>
            <a:r>
              <a:rPr lang="es-MX" sz="1000" b="1" dirty="0" smtClean="0"/>
              <a:t>Motor:</a:t>
            </a:r>
            <a:r>
              <a:rPr lang="es-MX" sz="1000" dirty="0" smtClean="0"/>
              <a:t>		                    72V/7.5KW</a:t>
            </a:r>
          </a:p>
          <a:p>
            <a:pPr algn="just"/>
            <a:r>
              <a:rPr lang="es-MX" sz="1000" b="1" dirty="0" smtClean="0"/>
              <a:t>Velocidad máxima:</a:t>
            </a:r>
            <a:r>
              <a:rPr lang="es-MX" sz="1000" dirty="0" smtClean="0"/>
              <a:t>	     20-22km/h</a:t>
            </a:r>
          </a:p>
          <a:p>
            <a:pPr algn="just"/>
            <a:r>
              <a:rPr lang="es-MX" sz="1000" b="1" dirty="0" smtClean="0"/>
              <a:t>Distancia de frenado:</a:t>
            </a:r>
            <a:r>
              <a:rPr lang="es-MX" sz="1000" dirty="0" smtClean="0"/>
              <a:t>	             &lt;7.0m</a:t>
            </a:r>
          </a:p>
          <a:p>
            <a:pPr algn="just"/>
            <a:r>
              <a:rPr lang="es-MX" sz="1000" b="1" dirty="0" smtClean="0"/>
              <a:t>Rango:</a:t>
            </a:r>
            <a:r>
              <a:rPr lang="es-MX" sz="1000" dirty="0" smtClean="0"/>
              <a:t>			              90km</a:t>
            </a:r>
          </a:p>
          <a:p>
            <a:pPr algn="just"/>
            <a:r>
              <a:rPr lang="es-MX" sz="1000" b="1" dirty="0" smtClean="0"/>
              <a:t>Radio de giro:</a:t>
            </a:r>
            <a:r>
              <a:rPr lang="es-MX" sz="1000" dirty="0" smtClean="0"/>
              <a:t>		                  6m</a:t>
            </a:r>
          </a:p>
          <a:p>
            <a:pPr algn="just"/>
            <a:r>
              <a:rPr lang="es-MX" sz="1000" b="1" dirty="0" smtClean="0"/>
              <a:t>Pendiente superable cargado: </a:t>
            </a:r>
            <a:r>
              <a:rPr lang="es-MX" sz="1000" dirty="0" smtClean="0"/>
              <a:t>	18%</a:t>
            </a:r>
          </a:p>
          <a:p>
            <a:pPr algn="just"/>
            <a:r>
              <a:rPr lang="es-MX" sz="1000" b="1" dirty="0" smtClean="0"/>
              <a:t>Capacidad de carga:                     </a:t>
            </a:r>
            <a:r>
              <a:rPr lang="es-MX" sz="1000" dirty="0" smtClean="0"/>
              <a:t>1.350kg</a:t>
            </a:r>
          </a:p>
          <a:p>
            <a:pPr algn="just"/>
            <a:r>
              <a:rPr lang="es-MX" sz="1000" b="1" dirty="0" smtClean="0"/>
              <a:t>Largo*ancho*alto</a:t>
            </a:r>
            <a:r>
              <a:rPr lang="es-MX" sz="1000" dirty="0" smtClean="0"/>
              <a:t>5300×1730×2250mm</a:t>
            </a:r>
          </a:p>
          <a:p>
            <a:pPr algn="just"/>
            <a:r>
              <a:rPr lang="es-MX" sz="1000" b="1" dirty="0" smtClean="0"/>
              <a:t>Batería:	</a:t>
            </a:r>
            <a:r>
              <a:rPr lang="es-MX" sz="1000" dirty="0" smtClean="0"/>
              <a:t>                                     6V*12 </a:t>
            </a:r>
            <a:r>
              <a:rPr lang="es-MX" sz="1000" dirty="0" err="1" smtClean="0"/>
              <a:t>pcs</a:t>
            </a:r>
            <a:endParaRPr lang="es-MX" sz="1000" dirty="0" smtClean="0"/>
          </a:p>
          <a:p>
            <a:pPr algn="just"/>
            <a:r>
              <a:rPr lang="es-MX" sz="1000" b="1" dirty="0" smtClean="0"/>
              <a:t>Cargador: </a:t>
            </a:r>
            <a:r>
              <a:rPr lang="es-MX" sz="1000" dirty="0" smtClean="0"/>
              <a:t>72V/25ª Input AC  220V/50HZ</a:t>
            </a:r>
          </a:p>
          <a:p>
            <a:pPr algn="just"/>
            <a:r>
              <a:rPr lang="es-MX" sz="1000" b="1" dirty="0" smtClean="0"/>
              <a:t>Tiempo de carga: </a:t>
            </a:r>
            <a:r>
              <a:rPr lang="es-MX" sz="1000" dirty="0" smtClean="0"/>
              <a:t>	             8-10h</a:t>
            </a:r>
          </a:p>
          <a:p>
            <a:pPr algn="just"/>
            <a:r>
              <a:rPr lang="es-MX" sz="1000" b="1" dirty="0" smtClean="0"/>
              <a:t> Motor :                                                    </a:t>
            </a:r>
            <a:r>
              <a:rPr lang="es-MX" sz="1000" dirty="0" smtClean="0"/>
              <a:t>AC			</a:t>
            </a:r>
            <a:endParaRPr lang="es-MX" sz="1000" dirty="0"/>
          </a:p>
        </p:txBody>
      </p:sp>
      <p:sp>
        <p:nvSpPr>
          <p:cNvPr id="23" name="22 CuadroTexto"/>
          <p:cNvSpPr txBox="1"/>
          <p:nvPr/>
        </p:nvSpPr>
        <p:spPr>
          <a:xfrm>
            <a:off x="488948" y="5476106"/>
            <a:ext cx="577587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sz="1000" dirty="0" smtClean="0"/>
              <a:t> Versátil, cómodo y eficiente, ideal para desplazamientos dentro de ámbitos privados.</a:t>
            </a:r>
          </a:p>
          <a:p>
            <a:pPr>
              <a:buFont typeface="Arial" pitchFamily="34" charset="0"/>
              <a:buChar char="•"/>
            </a:pPr>
            <a:r>
              <a:rPr lang="es-ES" sz="1000" dirty="0" smtClean="0"/>
              <a:t>Freno hidráulico delantero, de doble circuito, y freno de estacionamiento</a:t>
            </a:r>
            <a:endParaRPr lang="es-AR" sz="1000" dirty="0" smtClean="0"/>
          </a:p>
          <a:p>
            <a:pPr>
              <a:buFont typeface="Arial" pitchFamily="34" charset="0"/>
              <a:buChar char="•"/>
            </a:pPr>
            <a:r>
              <a:rPr lang="es-MX" sz="1000" dirty="0" smtClean="0"/>
              <a:t>Amortiguador hidráulico.</a:t>
            </a:r>
          </a:p>
          <a:p>
            <a:pPr>
              <a:buFont typeface="Arial" pitchFamily="34" charset="0"/>
              <a:buChar char="•"/>
            </a:pPr>
            <a:r>
              <a:rPr lang="es-ES" sz="1000" dirty="0" smtClean="0"/>
              <a:t>Luz de advertencia e interruptor de oscilación de alarma de reversa.</a:t>
            </a:r>
          </a:p>
          <a:p>
            <a:pPr>
              <a:buFont typeface="Arial" pitchFamily="34" charset="0"/>
              <a:buChar char="•"/>
            </a:pPr>
            <a:r>
              <a:rPr lang="es-ES" sz="1000" dirty="0" smtClean="0"/>
              <a:t>3 Espejos: 1 delantero y 2 laterales. </a:t>
            </a:r>
          </a:p>
          <a:p>
            <a:pPr>
              <a:buFont typeface="Arial" pitchFamily="34" charset="0"/>
              <a:buChar char="•"/>
            </a:pPr>
            <a:r>
              <a:rPr lang="es-ES" sz="1000" dirty="0" smtClean="0"/>
              <a:t>Estructura de hierro.</a:t>
            </a:r>
          </a:p>
          <a:p>
            <a:endParaRPr lang="es-MX" sz="1000" dirty="0" smtClean="0"/>
          </a:p>
        </p:txBody>
      </p:sp>
      <p:pic>
        <p:nvPicPr>
          <p:cNvPr id="12" name="Picture 49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8947" y="1961300"/>
            <a:ext cx="2767599" cy="217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CuadroTexto"/>
          <p:cNvSpPr txBox="1"/>
          <p:nvPr/>
        </p:nvSpPr>
        <p:spPr>
          <a:xfrm>
            <a:off x="771525" y="8153400"/>
            <a:ext cx="5051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s-MX" sz="11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  El plazo de 95/100 días está sujeto a la aprobación de la SIMI</a:t>
            </a:r>
            <a:endParaRPr lang="es-AR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1241</TotalTime>
  <Words>90</Words>
  <Application>Microsoft Office PowerPoint</Application>
  <PresentationFormat>A4 (210 x 297 mm)</PresentationFormat>
  <Paragraphs>26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Office Theme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Mario Marrazzo</dc:creator>
  <cp:lastModifiedBy>galtinier</cp:lastModifiedBy>
  <cp:revision>134</cp:revision>
  <dcterms:created xsi:type="dcterms:W3CDTF">2013-12-06T13:25:57Z</dcterms:created>
  <dcterms:modified xsi:type="dcterms:W3CDTF">2024-04-26T14:38:15Z</dcterms:modified>
</cp:coreProperties>
</file>