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49" autoAdjust="0"/>
    <p:restoredTop sz="94699" autoAdjust="0"/>
  </p:normalViewPr>
  <p:slideViewPr>
    <p:cSldViewPr snapToGrid="0" snapToObjects="1">
      <p:cViewPr varScale="1">
        <p:scale>
          <a:sx n="60" d="100"/>
          <a:sy n="60" d="100"/>
        </p:scale>
        <p:origin x="2574" y="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95776" y="4870448"/>
            <a:ext cx="15271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  12meses.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650" y="1064568"/>
            <a:ext cx="6017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7F7F7F"/>
                </a:solidFill>
                <a:latin typeface="Verdana"/>
                <a:cs typeface="Verdana"/>
              </a:rPr>
              <a:t>Carro eléctrico para 23 personas abierto, modelo LQY230, motor AC 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89926"/>
              </p:ext>
            </p:extLst>
          </p:nvPr>
        </p:nvGraphicFramePr>
        <p:xfrm>
          <a:off x="488948" y="6630920"/>
          <a:ext cx="5888571" cy="1046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678"/>
                <a:gridCol w="3365707"/>
                <a:gridCol w="1059186"/>
              </a:tblGrid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MODELO</a:t>
                      </a:r>
                      <a:endParaRPr lang="en-US" sz="1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b="0" kern="120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Verdana"/>
                        </a:rPr>
                        <a:t>LQY230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Motor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 AC</a:t>
                      </a:r>
                      <a:endParaRPr lang="en-US" sz="11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3562350" y="1739186"/>
            <a:ext cx="2686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Modelo: </a:t>
            </a:r>
            <a:r>
              <a:rPr lang="es-MX" sz="1000" dirty="0" smtClean="0"/>
              <a:t>	                          </a:t>
            </a:r>
            <a:r>
              <a:rPr lang="en-US" sz="1000" dirty="0" smtClean="0"/>
              <a:t>LQY230 </a:t>
            </a:r>
          </a:p>
          <a:p>
            <a:r>
              <a:rPr lang="es-MX" sz="1000" b="1" dirty="0" smtClean="0"/>
              <a:t>Capacidad:</a:t>
            </a:r>
            <a:r>
              <a:rPr lang="es-MX" sz="1000" dirty="0" smtClean="0"/>
              <a:t>		  23 pasajeros</a:t>
            </a:r>
          </a:p>
          <a:p>
            <a:r>
              <a:rPr lang="es-MX" sz="1000" b="1" dirty="0" smtClean="0"/>
              <a:t>Motor:</a:t>
            </a:r>
            <a:r>
              <a:rPr lang="es-MX" sz="1000" dirty="0" smtClean="0"/>
              <a:t>		                  72V/13.5KW</a:t>
            </a:r>
          </a:p>
          <a:p>
            <a:r>
              <a:rPr lang="es-MX" sz="1000" b="1" dirty="0" smtClean="0"/>
              <a:t>Velocidad máxima:</a:t>
            </a:r>
            <a:r>
              <a:rPr lang="es-MX" sz="1000" dirty="0" smtClean="0"/>
              <a:t>	          28km/h</a:t>
            </a:r>
          </a:p>
          <a:p>
            <a:r>
              <a:rPr lang="es-MX" sz="1000" b="1" dirty="0" smtClean="0"/>
              <a:t>Distancia de frenado:</a:t>
            </a:r>
            <a:r>
              <a:rPr lang="es-MX" sz="1000" dirty="0" smtClean="0"/>
              <a:t>	                &lt;5m</a:t>
            </a:r>
          </a:p>
          <a:p>
            <a:r>
              <a:rPr lang="es-MX" sz="1000" b="1" dirty="0" smtClean="0"/>
              <a:t>Rango:</a:t>
            </a:r>
            <a:r>
              <a:rPr lang="es-MX" sz="1000" dirty="0" smtClean="0"/>
              <a:t>			              80km</a:t>
            </a:r>
          </a:p>
          <a:p>
            <a:r>
              <a:rPr lang="es-MX" sz="1000" b="1" dirty="0" smtClean="0"/>
              <a:t>Radio de giro:</a:t>
            </a:r>
            <a:r>
              <a:rPr lang="es-MX" sz="1000" dirty="0" smtClean="0"/>
              <a:t>		                  8m</a:t>
            </a:r>
          </a:p>
          <a:p>
            <a:r>
              <a:rPr lang="es-MX" sz="1000" b="1" dirty="0" smtClean="0"/>
              <a:t>Pendiente superable cargado: </a:t>
            </a:r>
            <a:r>
              <a:rPr lang="es-MX" sz="1000" dirty="0" smtClean="0"/>
              <a:t>	10% </a:t>
            </a:r>
            <a:r>
              <a:rPr lang="es-MX" sz="1000" b="1" dirty="0" smtClean="0"/>
              <a:t>Capacidad de carga:                     </a:t>
            </a:r>
            <a:r>
              <a:rPr lang="es-MX" sz="1000" dirty="0" smtClean="0"/>
              <a:t>1.955kg</a:t>
            </a:r>
          </a:p>
          <a:p>
            <a:r>
              <a:rPr lang="es-MX" sz="1000" b="1" dirty="0" smtClean="0"/>
              <a:t>Largo*ancho*alto </a:t>
            </a:r>
            <a:r>
              <a:rPr lang="es-MX" sz="1000" dirty="0" smtClean="0"/>
              <a:t>5900×1960×2210mm</a:t>
            </a:r>
          </a:p>
          <a:p>
            <a:r>
              <a:rPr lang="es-MX" sz="1000" b="1" dirty="0" smtClean="0"/>
              <a:t>Batería:	</a:t>
            </a:r>
            <a:r>
              <a:rPr lang="es-MX" sz="1000" dirty="0" smtClean="0"/>
              <a:t>                                     6V*12 </a:t>
            </a:r>
            <a:r>
              <a:rPr lang="es-MX" sz="1000" dirty="0" err="1" smtClean="0"/>
              <a:t>pcs</a:t>
            </a:r>
            <a:endParaRPr lang="es-MX" sz="1000" dirty="0" smtClean="0"/>
          </a:p>
          <a:p>
            <a:r>
              <a:rPr lang="es-MX" sz="1000" b="1" dirty="0" smtClean="0"/>
              <a:t>Cargador: </a:t>
            </a:r>
            <a:r>
              <a:rPr lang="es-MX" sz="1000" dirty="0" smtClean="0"/>
              <a:t>72V/25ª Input AC  220V/50HZ</a:t>
            </a:r>
          </a:p>
          <a:p>
            <a:r>
              <a:rPr lang="es-MX" sz="1000" b="1" dirty="0" smtClean="0"/>
              <a:t>Tiempo de carga: </a:t>
            </a:r>
            <a:r>
              <a:rPr lang="es-MX" sz="1000" dirty="0" smtClean="0"/>
              <a:t>	              8-10h</a:t>
            </a:r>
          </a:p>
          <a:p>
            <a:r>
              <a:rPr lang="es-MX" sz="1000" b="1" dirty="0" smtClean="0"/>
              <a:t>Motor :                                                     </a:t>
            </a:r>
            <a:r>
              <a:rPr lang="es-MX" sz="1000" dirty="0" smtClean="0"/>
              <a:t>AC			</a:t>
            </a:r>
            <a:endParaRPr lang="es-MX" sz="10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88948" y="5476106"/>
            <a:ext cx="57758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1000" dirty="0" smtClean="0"/>
              <a:t> Versátil, cómodo y eficiente, ideal para desplazamientos dentro de ámbitos privados.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Freno hidráulico delantero, de doble circuito, y freno de estacionamiento</a:t>
            </a:r>
            <a:endParaRPr lang="es-AR" sz="1000" dirty="0" smtClean="0"/>
          </a:p>
          <a:p>
            <a:pPr>
              <a:buFont typeface="Arial" pitchFamily="34" charset="0"/>
              <a:buChar char="•"/>
            </a:pPr>
            <a:r>
              <a:rPr lang="es-MX" sz="1000" dirty="0" smtClean="0"/>
              <a:t>Amortiguador hidráulico.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Luz de advertencia e interruptor de oscilación de alarma de reversa.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3 Espejos: 1 delantero y 2 laterales. 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Estructura de hierro.</a:t>
            </a:r>
          </a:p>
          <a:p>
            <a:endParaRPr lang="es-MX" sz="1000" dirty="0" smtClean="0"/>
          </a:p>
        </p:txBody>
      </p:sp>
      <p:pic>
        <p:nvPicPr>
          <p:cNvPr id="15" name="Picture 3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737" y="1900237"/>
            <a:ext cx="2314575" cy="166687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pic>
        <p:nvPicPr>
          <p:cNvPr id="16" name="Picture 3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7350" y="3442330"/>
            <a:ext cx="1647825" cy="123763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76</Words>
  <Application>Microsoft Office PowerPoint</Application>
  <PresentationFormat>A4 (210 x 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galtinier</cp:lastModifiedBy>
  <cp:revision>135</cp:revision>
  <dcterms:created xsi:type="dcterms:W3CDTF">2013-12-06T13:25:57Z</dcterms:created>
  <dcterms:modified xsi:type="dcterms:W3CDTF">2024-04-26T14:41:19Z</dcterms:modified>
</cp:coreProperties>
</file>