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7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DD4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4061" autoAdjust="0"/>
  </p:normalViewPr>
  <p:slideViewPr>
    <p:cSldViewPr snapToGrid="0" snapToObjects="1">
      <p:cViewPr varScale="1">
        <p:scale>
          <a:sx n="46" d="100"/>
          <a:sy n="46" d="100"/>
        </p:scale>
        <p:origin x="2844" y="42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B09B6E-A9AD-4684-A8C0-3251C20F6F11}" type="datetimeFigureOut">
              <a:rPr lang="es-MX" smtClean="0"/>
              <a:pPr/>
              <a:t>19/04/2024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28E2D7-3008-42B5-A028-1C7B20D94D7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19273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8E2D7-3008-42B5-A028-1C7B20D94D7D}" type="slidenum">
              <a:rPr lang="es-MX" smtClean="0"/>
              <a:pPr/>
              <a:t>1</a:t>
            </a:fld>
            <a:endParaRPr 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5C27B-C350-D349-B4B2-E770DB07569F}" type="datetimeFigureOut">
              <a:rPr lang="en-US" smtClean="0"/>
              <a:pPr/>
              <a:t>4/19/2024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7DC8E-D1C0-7C49-B493-BADEDE7DBA2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5C27B-C350-D349-B4B2-E770DB07569F}" type="datetimeFigureOut">
              <a:rPr lang="en-US" smtClean="0"/>
              <a:pPr/>
              <a:t>4/19/2024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7DC8E-D1C0-7C49-B493-BADEDE7DBA2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573264"/>
            <a:ext cx="3357563" cy="12208228"/>
          </a:xfrm>
        </p:spPr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5C27B-C350-D349-B4B2-E770DB07569F}" type="datetimeFigureOut">
              <a:rPr lang="en-US" smtClean="0"/>
              <a:pPr/>
              <a:t>4/19/2024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7DC8E-D1C0-7C49-B493-BADEDE7DBA2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5C27B-C350-D349-B4B2-E770DB07569F}" type="datetimeFigureOut">
              <a:rPr lang="en-US" smtClean="0"/>
              <a:pPr/>
              <a:t>4/19/2024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7DC8E-D1C0-7C49-B493-BADEDE7DBA2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5C27B-C350-D349-B4B2-E770DB07569F}" type="datetimeFigureOut">
              <a:rPr lang="en-US" smtClean="0"/>
              <a:pPr/>
              <a:t>4/19/2024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7DC8E-D1C0-7C49-B493-BADEDE7DBA2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5C27B-C350-D349-B4B2-E770DB07569F}" type="datetimeFigureOut">
              <a:rPr lang="en-US" smtClean="0"/>
              <a:pPr/>
              <a:t>4/19/2024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7DC8E-D1C0-7C49-B493-BADEDE7DBA2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5C27B-C350-D349-B4B2-E770DB07569F}" type="datetimeFigureOut">
              <a:rPr lang="en-US" smtClean="0"/>
              <a:pPr/>
              <a:t>4/19/2024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7DC8E-D1C0-7C49-B493-BADEDE7DBA2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5C27B-C350-D349-B4B2-E770DB07569F}" type="datetimeFigureOut">
              <a:rPr lang="en-US" smtClean="0"/>
              <a:pPr/>
              <a:t>4/19/2024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7DC8E-D1C0-7C49-B493-BADEDE7DBA2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5C27B-C350-D349-B4B2-E770DB07569F}" type="datetimeFigureOut">
              <a:rPr lang="en-US" smtClean="0"/>
              <a:pPr/>
              <a:t>4/19/2024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7DC8E-D1C0-7C49-B493-BADEDE7DBA2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5C27B-C350-D349-B4B2-E770DB07569F}" type="datetimeFigureOut">
              <a:rPr lang="en-US" smtClean="0"/>
              <a:pPr/>
              <a:t>4/19/2024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7DC8E-D1C0-7C49-B493-BADEDE7DBA2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5C27B-C350-D349-B4B2-E770DB07569F}" type="datetimeFigureOut">
              <a:rPr lang="en-US" smtClean="0"/>
              <a:pPr/>
              <a:t>4/19/2024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7DC8E-D1C0-7C49-B493-BADEDE7DBA2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5C27B-C350-D349-B4B2-E770DB07569F}" type="datetimeFigureOut">
              <a:rPr lang="en-US" smtClean="0"/>
              <a:pPr/>
              <a:t>4/19/2024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7DC8E-D1C0-7C49-B493-BADEDE7DBA2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" y="2510652"/>
            <a:ext cx="2882602" cy="22222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4369857" y="4879973"/>
            <a:ext cx="14054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7F7F7F"/>
                </a:solidFill>
                <a:latin typeface="Verdana"/>
                <a:cs typeface="Verdana"/>
              </a:rPr>
              <a:t>12 </a:t>
            </a:r>
            <a:r>
              <a:rPr lang="en-US" sz="1100" dirty="0" err="1">
                <a:solidFill>
                  <a:srgbClr val="7F7F7F"/>
                </a:solidFill>
                <a:latin typeface="Verdana"/>
                <a:cs typeface="Verdana"/>
              </a:rPr>
              <a:t>meses</a:t>
            </a:r>
            <a:r>
              <a:rPr lang="en-US" sz="1100" dirty="0">
                <a:solidFill>
                  <a:srgbClr val="7F7F7F"/>
                </a:solidFill>
                <a:latin typeface="Verdana"/>
                <a:cs typeface="Verdana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869381" y="983437"/>
            <a:ext cx="740697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7F7F7F"/>
                </a:solidFill>
                <a:latin typeface="Verdana"/>
                <a:cs typeface="Verdana"/>
              </a:rPr>
              <a:t>                         </a:t>
            </a:r>
            <a:r>
              <a:rPr lang="en-US" sz="1100" b="1" dirty="0" err="1">
                <a:solidFill>
                  <a:srgbClr val="7F7F7F"/>
                </a:solidFill>
                <a:latin typeface="Verdana"/>
                <a:cs typeface="Verdana"/>
              </a:rPr>
              <a:t>Tramos</a:t>
            </a:r>
            <a:r>
              <a:rPr lang="en-US" sz="1100" b="1" dirty="0">
                <a:solidFill>
                  <a:srgbClr val="7F7F7F"/>
                </a:solidFill>
                <a:latin typeface="Verdana"/>
                <a:cs typeface="Verdana"/>
              </a:rPr>
              <a:t> de </a:t>
            </a:r>
            <a:r>
              <a:rPr lang="en-US" sz="1100" b="1" dirty="0" err="1">
                <a:solidFill>
                  <a:srgbClr val="7F7F7F"/>
                </a:solidFill>
                <a:latin typeface="Verdana"/>
                <a:cs typeface="Verdana"/>
              </a:rPr>
              <a:t>rodillos</a:t>
            </a:r>
            <a:r>
              <a:rPr lang="en-US" sz="1100" b="1" dirty="0">
                <a:solidFill>
                  <a:srgbClr val="7F7F7F"/>
                </a:solidFill>
                <a:latin typeface="Verdana"/>
                <a:cs typeface="Verdana"/>
              </a:rPr>
              <a:t> flexibles </a:t>
            </a:r>
            <a:r>
              <a:rPr lang="en-US" sz="1100" b="1" dirty="0" err="1">
                <a:solidFill>
                  <a:srgbClr val="7F7F7F"/>
                </a:solidFill>
                <a:latin typeface="Verdana"/>
                <a:cs typeface="Verdana"/>
              </a:rPr>
              <a:t>por</a:t>
            </a:r>
            <a:r>
              <a:rPr lang="en-US" sz="1100" b="1" dirty="0">
                <a:solidFill>
                  <a:srgbClr val="7F7F7F"/>
                </a:solidFill>
                <a:latin typeface="Verdana"/>
                <a:cs typeface="Verdana"/>
              </a:rPr>
              <a:t> </a:t>
            </a:r>
            <a:r>
              <a:rPr lang="en-US" sz="1100" b="1" dirty="0" err="1">
                <a:solidFill>
                  <a:srgbClr val="7F7F7F"/>
                </a:solidFill>
                <a:latin typeface="Verdana"/>
                <a:cs typeface="Verdana"/>
              </a:rPr>
              <a:t>gravedad</a:t>
            </a:r>
            <a:r>
              <a:rPr lang="en-US" sz="1100" b="1" dirty="0">
                <a:solidFill>
                  <a:srgbClr val="7F7F7F"/>
                </a:solidFill>
                <a:latin typeface="Verdana"/>
                <a:cs typeface="Verdana"/>
              </a:rPr>
              <a:t> (OPCION MOTORIZADAS), </a:t>
            </a:r>
          </a:p>
          <a:p>
            <a:pPr algn="ctr"/>
            <a:r>
              <a:rPr lang="en-US" sz="1100" b="1" dirty="0">
                <a:solidFill>
                  <a:srgbClr val="7F7F7F"/>
                </a:solidFill>
                <a:latin typeface="Verdana"/>
                <a:cs typeface="Verdana"/>
              </a:rPr>
              <a:t>                       </a:t>
            </a:r>
            <a:r>
              <a:rPr lang="en-US" sz="1100" b="1" dirty="0" err="1">
                <a:solidFill>
                  <a:srgbClr val="7F7F7F"/>
                </a:solidFill>
                <a:latin typeface="Verdana"/>
                <a:cs typeface="Verdana"/>
              </a:rPr>
              <a:t>portátiles</a:t>
            </a:r>
            <a:r>
              <a:rPr lang="en-US" sz="1100" b="1" dirty="0">
                <a:solidFill>
                  <a:srgbClr val="7F7F7F"/>
                </a:solidFill>
                <a:latin typeface="Verdana"/>
                <a:cs typeface="Verdana"/>
              </a:rPr>
              <a:t>, </a:t>
            </a:r>
            <a:r>
              <a:rPr lang="en-US" sz="1100" b="1" dirty="0" err="1">
                <a:solidFill>
                  <a:srgbClr val="7F7F7F"/>
                </a:solidFill>
                <a:latin typeface="Verdana"/>
                <a:cs typeface="Verdana"/>
              </a:rPr>
              <a:t>modelo</a:t>
            </a:r>
            <a:r>
              <a:rPr lang="en-US" sz="1100" b="1" dirty="0">
                <a:solidFill>
                  <a:srgbClr val="7F7F7F"/>
                </a:solidFill>
                <a:latin typeface="Verdana"/>
                <a:cs typeface="Verdana"/>
              </a:rPr>
              <a:t> EPR y EHR 460-4000</a:t>
            </a:r>
          </a:p>
          <a:p>
            <a:pPr algn="ctr"/>
            <a:r>
              <a:rPr lang="en-US" sz="1200" dirty="0">
                <a:solidFill>
                  <a:srgbClr val="7F7F7F"/>
                </a:solidFill>
                <a:latin typeface="Verdana"/>
                <a:cs typeface="Verdana"/>
              </a:rPr>
              <a:t> 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3228974" y="1492026"/>
            <a:ext cx="320992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000" b="1" dirty="0"/>
              <a:t>              Ancho: 460</a:t>
            </a:r>
            <a:r>
              <a:rPr lang="es-ES_tradnl" sz="1000" dirty="0"/>
              <a:t>mm .</a:t>
            </a:r>
            <a:endParaRPr lang="es-MX" sz="1000" dirty="0"/>
          </a:p>
          <a:p>
            <a:pPr algn="ctr"/>
            <a:endParaRPr lang="es-ES_tradnl" sz="1000" b="1" dirty="0"/>
          </a:p>
          <a:p>
            <a:pPr algn="ctr"/>
            <a:r>
              <a:rPr lang="es-ES_tradnl" sz="1000" b="1" dirty="0"/>
              <a:t>              Alto: </a:t>
            </a:r>
            <a:r>
              <a:rPr lang="es-ES_tradnl" sz="1000" dirty="0"/>
              <a:t>690 a 1000 mm ajustable.</a:t>
            </a:r>
          </a:p>
          <a:p>
            <a:pPr algn="ctr"/>
            <a:endParaRPr lang="es-ES_tradnl" sz="1000" b="1" dirty="0"/>
          </a:p>
          <a:p>
            <a:pPr algn="ctr"/>
            <a:r>
              <a:rPr lang="es-ES_tradnl" sz="1000" b="1" dirty="0"/>
              <a:t>              Largo plegado: </a:t>
            </a:r>
            <a:r>
              <a:rPr lang="es-ES_tradnl" sz="1000" dirty="0"/>
              <a:t>1640  </a:t>
            </a:r>
            <a:r>
              <a:rPr lang="es-ES_tradnl" sz="1000" dirty="0" err="1"/>
              <a:t>mm.</a:t>
            </a:r>
            <a:r>
              <a:rPr lang="es-ES_tradnl" sz="1000" dirty="0"/>
              <a:t> (Según modelo)</a:t>
            </a:r>
          </a:p>
          <a:p>
            <a:pPr algn="ctr"/>
            <a:endParaRPr lang="es-ES_tradnl" sz="1000" b="1" dirty="0">
              <a:solidFill>
                <a:srgbClr val="FF0000"/>
              </a:solidFill>
            </a:endParaRPr>
          </a:p>
          <a:p>
            <a:pPr algn="ctr"/>
            <a:r>
              <a:rPr lang="es-ES_tradnl" sz="1000" b="1" dirty="0">
                <a:solidFill>
                  <a:srgbClr val="FF0000"/>
                </a:solidFill>
              </a:rPr>
              <a:t>                </a:t>
            </a:r>
            <a:r>
              <a:rPr lang="es-ES_tradnl" sz="1000" b="1" dirty="0"/>
              <a:t>Largo extendido: </a:t>
            </a:r>
            <a:r>
              <a:rPr lang="es-ES_tradnl" sz="1000" dirty="0"/>
              <a:t>3970</a:t>
            </a:r>
          </a:p>
          <a:p>
            <a:pPr algn="ctr"/>
            <a:endParaRPr lang="es-ES_tradnl" sz="1000" b="1" dirty="0"/>
          </a:p>
          <a:p>
            <a:pPr algn="ctr"/>
            <a:r>
              <a:rPr lang="es-ES_tradnl" sz="1000" b="1" dirty="0"/>
              <a:t>             Capacidad de carga: </a:t>
            </a:r>
            <a:r>
              <a:rPr lang="es-ES_tradnl" sz="1000" dirty="0"/>
              <a:t>120 Kg/</a:t>
            </a:r>
            <a:r>
              <a:rPr lang="es-ES_tradnl" sz="1000" dirty="0" err="1"/>
              <a:t>mt</a:t>
            </a:r>
            <a:r>
              <a:rPr lang="es-ES_tradnl" sz="1000" dirty="0"/>
              <a:t>.</a:t>
            </a:r>
          </a:p>
          <a:p>
            <a:pPr algn="ctr"/>
            <a:endParaRPr lang="es-ES_tradnl" sz="1000" b="1" dirty="0"/>
          </a:p>
          <a:p>
            <a:pPr algn="ctr"/>
            <a:r>
              <a:rPr lang="es-ES_tradnl" sz="1000" b="1" dirty="0"/>
              <a:t>       Velocidad del transportador: </a:t>
            </a:r>
            <a:r>
              <a:rPr lang="es-ES_tradnl" sz="1000" dirty="0"/>
              <a:t>5-35 m/min. (ajustable)                  </a:t>
            </a:r>
          </a:p>
          <a:p>
            <a:pPr algn="ctr"/>
            <a:endParaRPr lang="es-ES_tradnl" sz="1000" b="1" dirty="0"/>
          </a:p>
          <a:p>
            <a:pPr algn="ctr"/>
            <a:r>
              <a:rPr lang="es-ES_tradnl" sz="1000" b="1" dirty="0"/>
              <a:t>Ruedas: </a:t>
            </a:r>
            <a:r>
              <a:rPr lang="es-ES_tradnl" sz="1000" dirty="0"/>
              <a:t>diámetro 127 mm. (todas c/freno)</a:t>
            </a:r>
          </a:p>
          <a:p>
            <a:pPr algn="ctr"/>
            <a:endParaRPr lang="es-ES_tradnl" sz="1000" b="1" dirty="0"/>
          </a:p>
          <a:p>
            <a:pPr algn="ctr"/>
            <a:r>
              <a:rPr lang="es-ES_tradnl" sz="1000" b="1" dirty="0"/>
              <a:t>Rodillos de acero al carbono galvanizada: </a:t>
            </a:r>
            <a:r>
              <a:rPr lang="es-ES_tradnl" sz="1000" dirty="0"/>
              <a:t>50 mm de diámetro</a:t>
            </a:r>
          </a:p>
          <a:p>
            <a:pPr algn="ctr"/>
            <a:endParaRPr lang="es-ES_tradnl" sz="1000" b="1" dirty="0"/>
          </a:p>
          <a:p>
            <a:pPr algn="ctr"/>
            <a:r>
              <a:rPr lang="es-ES_tradnl" sz="1000" b="1" dirty="0"/>
              <a:t>Palanca de seguridad:</a:t>
            </a:r>
            <a:r>
              <a:rPr lang="es-ES_tradnl" sz="1000" dirty="0"/>
              <a:t> Amarilla</a:t>
            </a:r>
          </a:p>
          <a:p>
            <a:pPr algn="ctr"/>
            <a:endParaRPr lang="es-ES_tradnl" sz="1000" dirty="0"/>
          </a:p>
          <a:p>
            <a:pPr algn="ctr"/>
            <a:endParaRPr lang="es-MX" sz="1000" dirty="0"/>
          </a:p>
          <a:p>
            <a:pPr algn="ctr"/>
            <a:r>
              <a:rPr lang="es-AR" sz="1000" dirty="0"/>
              <a:t>                                 </a:t>
            </a:r>
            <a:endParaRPr lang="es-MX" sz="1000" dirty="0"/>
          </a:p>
        </p:txBody>
      </p:sp>
      <p:sp>
        <p:nvSpPr>
          <p:cNvPr id="19" name="Rounded Rectangle 36"/>
          <p:cNvSpPr/>
          <p:nvPr/>
        </p:nvSpPr>
        <p:spPr>
          <a:xfrm>
            <a:off x="1085850" y="1492026"/>
            <a:ext cx="2057400" cy="58810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AR" dirty="0"/>
              <a:t>p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958683" y="1528491"/>
            <a:ext cx="23117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100" b="1" dirty="0">
                <a:solidFill>
                  <a:srgbClr val="7F7F7F"/>
                </a:solidFill>
                <a:latin typeface="Verdana"/>
                <a:cs typeface="Verdana"/>
              </a:rPr>
              <a:t>     Plazo de entrega:</a:t>
            </a:r>
          </a:p>
          <a:p>
            <a:pPr algn="ctr"/>
            <a:r>
              <a:rPr lang="es-AR" sz="1100" dirty="0">
                <a:solidFill>
                  <a:srgbClr val="7F7F7F"/>
                </a:solidFill>
                <a:latin typeface="Verdana"/>
                <a:cs typeface="Verdana"/>
              </a:rPr>
              <a:t>Inmediata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3697" y="6797315"/>
            <a:ext cx="3341705" cy="1761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12 Imagen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68218" y="6658766"/>
            <a:ext cx="2259543" cy="1761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C0D7CF5-67CB-AD5A-0079-CE7C7425E8F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8913" t="42200" r="31868" b="30000"/>
          <a:stretch/>
        </p:blipFill>
        <p:spPr>
          <a:xfrm>
            <a:off x="1840358" y="2153254"/>
            <a:ext cx="1511002" cy="1228815"/>
          </a:xfrm>
          <a:prstGeom prst="rect">
            <a:avLst/>
          </a:prstGeom>
          <a:effectLst>
            <a:softEdge rad="1016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1115</TotalTime>
  <Words>113</Words>
  <Application>Microsoft Office PowerPoint</Application>
  <PresentationFormat>A4 (210 x 297 mm)</PresentationFormat>
  <Paragraphs>28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Verdana</vt:lpstr>
      <vt:lpstr>Office Theme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Mario Marrazzo</dc:creator>
  <cp:lastModifiedBy>Maria Jose Michelotti UNIRROL SA</cp:lastModifiedBy>
  <cp:revision>94</cp:revision>
  <dcterms:created xsi:type="dcterms:W3CDTF">2014-01-10T17:25:58Z</dcterms:created>
  <dcterms:modified xsi:type="dcterms:W3CDTF">2024-04-19T19:17:16Z</dcterms:modified>
</cp:coreProperties>
</file>