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99" autoAdjust="0"/>
  </p:normalViewPr>
  <p:slideViewPr>
    <p:cSldViewPr snapToGrid="0" snapToObjects="1">
      <p:cViewPr varScale="1">
        <p:scale>
          <a:sx n="57" d="100"/>
          <a:sy n="57" d="100"/>
        </p:scale>
        <p:origin x="2172" y="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514C522-8D27-42B0-96E8-8475A7E7C8B4}" type="datetimeFigureOut">
              <a:rPr lang="es-MX" smtClean="0"/>
              <a:pPr/>
              <a:t>11/04/2024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7750" y="698500"/>
            <a:ext cx="2417763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865B6BE-DB28-47F1-A9A6-9834A495D67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8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8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5C27B-C350-D349-B4B2-E770DB075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DC8E-D1C0-7C49-B493-BADEDE7DB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8948" y="1071032"/>
            <a:ext cx="58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7F7F7F"/>
                </a:solidFill>
                <a:latin typeface="Verdana"/>
                <a:cs typeface="Verdana"/>
              </a:rPr>
              <a:t>Carro</a:t>
            </a:r>
            <a:r>
              <a:rPr lang="en-US" sz="1200" b="1" dirty="0" smtClean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n-US" sz="1200" b="1" dirty="0" err="1" smtClean="0">
                <a:solidFill>
                  <a:srgbClr val="7F7F7F"/>
                </a:solidFill>
                <a:latin typeface="Verdana"/>
                <a:cs typeface="Verdana"/>
              </a:rPr>
              <a:t>eléctrico</a:t>
            </a:r>
            <a:r>
              <a:rPr lang="en-US" sz="1200" b="1" dirty="0" smtClean="0">
                <a:solidFill>
                  <a:srgbClr val="7F7F7F"/>
                </a:solidFill>
                <a:latin typeface="Verdana"/>
                <a:cs typeface="Verdana"/>
              </a:rPr>
              <a:t> de golf para 1 persona </a:t>
            </a:r>
            <a:r>
              <a:rPr lang="en-US" sz="1200" b="1" dirty="0" err="1" smtClean="0">
                <a:solidFill>
                  <a:srgbClr val="7F7F7F"/>
                </a:solidFill>
                <a:latin typeface="Verdana"/>
                <a:cs typeface="Verdana"/>
              </a:rPr>
              <a:t>modelo</a:t>
            </a:r>
            <a:r>
              <a:rPr lang="en-US" sz="1200" b="1" dirty="0" smtClean="0">
                <a:solidFill>
                  <a:srgbClr val="7F7F7F"/>
                </a:solidFill>
                <a:latin typeface="Verdana"/>
                <a:cs typeface="Verdana"/>
              </a:rPr>
              <a:t> FOURSTAR</a:t>
            </a:r>
            <a:endParaRPr lang="en-US" sz="1200" b="1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754630"/>
              </p:ext>
            </p:extLst>
          </p:nvPr>
        </p:nvGraphicFramePr>
        <p:xfrm>
          <a:off x="488948" y="6630920"/>
          <a:ext cx="5888571" cy="139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678"/>
                <a:gridCol w="3365707"/>
                <a:gridCol w="1059186"/>
              </a:tblGrid>
              <a:tr h="3488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cs typeface="Verdana"/>
                        </a:rPr>
                        <a:t>MODELO</a:t>
                      </a:r>
                      <a:endParaRPr lang="en-US" sz="1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cs typeface="Verdana"/>
                        </a:rPr>
                        <a:t>USD</a:t>
                      </a:r>
                    </a:p>
                  </a:txBody>
                  <a:tcPr>
                    <a:solidFill>
                      <a:srgbClr val="FDD42E"/>
                    </a:solidFill>
                  </a:tcPr>
                </a:tc>
              </a:tr>
              <a:tr h="34885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Verdana"/>
                        </a:rPr>
                        <a:t>FOURSTAR</a:t>
                      </a: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cs typeface="Verdana"/>
                        </a:rPr>
                        <a:t>UNIPERSONAL</a:t>
                      </a:r>
                      <a:endParaRPr lang="en-US" sz="1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50000"/>
                      </a:srgbClr>
                    </a:solidFill>
                  </a:tcPr>
                </a:tc>
              </a:tr>
              <a:tr h="348856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Verdana"/>
                        </a:rPr>
                        <a:t>INCLUYE</a:t>
                      </a: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Verdana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effectLst/>
                          <a:latin typeface="Verdana"/>
                          <a:cs typeface="Verdana"/>
                        </a:rPr>
                        <a:t>Cargador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34885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IVA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No </a:t>
                      </a:r>
                      <a:r>
                        <a:rPr lang="en-US" sz="1000" b="0" kern="1200" dirty="0" err="1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incluye</a:t>
                      </a: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.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21%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3753571" y="1920161"/>
            <a:ext cx="26239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prstClr val="black"/>
                </a:solidFill>
              </a:rPr>
              <a:t>Modelo: 		      Fourstar</a:t>
            </a:r>
          </a:p>
          <a:p>
            <a:r>
              <a:rPr lang="es-MX" sz="1000" dirty="0">
                <a:solidFill>
                  <a:prstClr val="black"/>
                </a:solidFill>
              </a:rPr>
              <a:t>Capacidad:		   1 pasajero</a:t>
            </a:r>
          </a:p>
          <a:p>
            <a:r>
              <a:rPr lang="es-MX" sz="1000" dirty="0">
                <a:solidFill>
                  <a:prstClr val="black"/>
                </a:solidFill>
              </a:rPr>
              <a:t>Autonomía:	                      </a:t>
            </a:r>
            <a:r>
              <a:rPr lang="es-MX" sz="1000" dirty="0" smtClean="0">
                <a:solidFill>
                  <a:prstClr val="black"/>
                </a:solidFill>
              </a:rPr>
              <a:t>5/6 </a:t>
            </a:r>
            <a:r>
              <a:rPr lang="es-MX" sz="1000" dirty="0" err="1" smtClean="0">
                <a:solidFill>
                  <a:prstClr val="black"/>
                </a:solidFill>
              </a:rPr>
              <a:t>hs</a:t>
            </a:r>
            <a:r>
              <a:rPr lang="es-MX" sz="1000" dirty="0">
                <a:solidFill>
                  <a:prstClr val="black"/>
                </a:solidFill>
              </a:rPr>
              <a:t>.</a:t>
            </a:r>
          </a:p>
          <a:p>
            <a:r>
              <a:rPr lang="es-MX" sz="1000" dirty="0">
                <a:solidFill>
                  <a:prstClr val="black"/>
                </a:solidFill>
              </a:rPr>
              <a:t>Velocidad máxima:	       15 </a:t>
            </a:r>
            <a:r>
              <a:rPr lang="es-MX" sz="1000" dirty="0" smtClean="0">
                <a:solidFill>
                  <a:prstClr val="black"/>
                </a:solidFill>
              </a:rPr>
              <a:t>Km/h</a:t>
            </a:r>
            <a:endParaRPr lang="es-MX" sz="1000" dirty="0">
              <a:solidFill>
                <a:prstClr val="black"/>
              </a:solidFill>
            </a:endParaRPr>
          </a:p>
          <a:p>
            <a:r>
              <a:rPr lang="es-MX" sz="1000" dirty="0" smtClean="0">
                <a:solidFill>
                  <a:prstClr val="black"/>
                </a:solidFill>
              </a:rPr>
              <a:t>Tiempo </a:t>
            </a:r>
            <a:r>
              <a:rPr lang="es-MX" sz="1000" dirty="0">
                <a:solidFill>
                  <a:prstClr val="black"/>
                </a:solidFill>
              </a:rPr>
              <a:t>de carga: 	        </a:t>
            </a:r>
            <a:r>
              <a:rPr lang="es-MX" sz="1000" dirty="0" smtClean="0">
                <a:solidFill>
                  <a:prstClr val="black"/>
                </a:solidFill>
              </a:rPr>
              <a:t>6-8 </a:t>
            </a:r>
            <a:r>
              <a:rPr lang="es-MX" sz="1000" dirty="0" err="1">
                <a:solidFill>
                  <a:prstClr val="black"/>
                </a:solidFill>
              </a:rPr>
              <a:t>hs</a:t>
            </a:r>
            <a:endParaRPr lang="es-MX" sz="1000" dirty="0">
              <a:solidFill>
                <a:prstClr val="black"/>
              </a:solidFill>
            </a:endParaRPr>
          </a:p>
          <a:p>
            <a:r>
              <a:rPr lang="es-MX" sz="1000" dirty="0">
                <a:solidFill>
                  <a:prstClr val="black"/>
                </a:solidFill>
              </a:rPr>
              <a:t>Peso máximo:		        </a:t>
            </a:r>
            <a:r>
              <a:rPr lang="es-MX" sz="1000" dirty="0" smtClean="0">
                <a:solidFill>
                  <a:prstClr val="black"/>
                </a:solidFill>
              </a:rPr>
              <a:t>150 </a:t>
            </a:r>
            <a:r>
              <a:rPr lang="es-MX" sz="1000" dirty="0">
                <a:solidFill>
                  <a:prstClr val="black"/>
                </a:solidFill>
              </a:rPr>
              <a:t>Kg </a:t>
            </a:r>
            <a:r>
              <a:rPr lang="es-MX" sz="1000" dirty="0" smtClean="0">
                <a:solidFill>
                  <a:prstClr val="black"/>
                </a:solidFill>
              </a:rPr>
              <a:t>			</a:t>
            </a:r>
            <a:endParaRPr lang="es-MX" sz="1000" dirty="0">
              <a:solidFill>
                <a:prstClr val="black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38175" y="5619750"/>
            <a:ext cx="5572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prstClr val="black"/>
                </a:solidFill>
              </a:rPr>
              <a:t>Vehículo muy estable, versátil, cómodo y eficiente.</a:t>
            </a:r>
          </a:p>
          <a:p>
            <a:pPr algn="ctr"/>
            <a:r>
              <a:rPr lang="es-MX" sz="1000" dirty="0">
                <a:solidFill>
                  <a:prstClr val="black"/>
                </a:solidFill>
              </a:rPr>
              <a:t>Ideal para desplazamientos en canchas de golf.</a:t>
            </a:r>
          </a:p>
          <a:p>
            <a:pPr algn="ctr"/>
            <a:r>
              <a:rPr lang="es-MX" sz="1000" dirty="0">
                <a:solidFill>
                  <a:prstClr val="black"/>
                </a:solidFill>
              </a:rPr>
              <a:t>Integrado por 2 circuitos de 36 volts, que le brindan una optima autonomía. </a:t>
            </a:r>
          </a:p>
          <a:p>
            <a:pPr algn="ctr"/>
            <a:endParaRPr lang="es-MX" sz="1000" dirty="0" smtClean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3" y="3633167"/>
            <a:ext cx="3437224" cy="17675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0" y="1455513"/>
            <a:ext cx="1666875" cy="22225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74" y="1455514"/>
            <a:ext cx="1695603" cy="226080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6393</TotalTime>
  <Words>56</Words>
  <Application>Microsoft Office PowerPoint</Application>
  <PresentationFormat>A4 (210 x 297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1_Office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 Marrazzo</dc:creator>
  <cp:lastModifiedBy>galtinier</cp:lastModifiedBy>
  <cp:revision>154</cp:revision>
  <cp:lastPrinted>2024-04-11T15:23:15Z</cp:lastPrinted>
  <dcterms:created xsi:type="dcterms:W3CDTF">2013-11-14T17:56:16Z</dcterms:created>
  <dcterms:modified xsi:type="dcterms:W3CDTF">2024-04-11T15:30:32Z</dcterms:modified>
</cp:coreProperties>
</file>