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D4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9" autoAdjust="0"/>
    <p:restoredTop sz="94699" autoAdjust="0"/>
  </p:normalViewPr>
  <p:slideViewPr>
    <p:cSldViewPr snapToGrid="0" snapToObjects="1">
      <p:cViewPr>
        <p:scale>
          <a:sx n="100" d="100"/>
          <a:sy n="100" d="100"/>
        </p:scale>
        <p:origin x="1230" y="7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5C27B-C350-D349-B4B2-E770DB07569F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5C27B-C350-D349-B4B2-E770DB07569F}" type="datetimeFigureOut">
              <a:rPr lang="en-US" smtClean="0"/>
              <a:pPr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7DC8E-D1C0-7C49-B493-BADEDE7DBA26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04801" y="1071032"/>
            <a:ext cx="59298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err="1" smtClean="0">
                <a:solidFill>
                  <a:srgbClr val="7F7F7F"/>
                </a:solidFill>
                <a:latin typeface="Verdana"/>
                <a:cs typeface="Verdana"/>
              </a:rPr>
              <a:t>Carro</a:t>
            </a:r>
            <a:r>
              <a:rPr lang="en-US" sz="1200" b="1" dirty="0" smtClean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lang="en-US" sz="1200" b="1" dirty="0" err="1" smtClean="0">
                <a:solidFill>
                  <a:srgbClr val="7F7F7F"/>
                </a:solidFill>
                <a:latin typeface="Verdana"/>
                <a:cs typeface="Verdana"/>
              </a:rPr>
              <a:t>eléctrico</a:t>
            </a:r>
            <a:r>
              <a:rPr lang="en-US" sz="1200" b="1" dirty="0" smtClean="0">
                <a:solidFill>
                  <a:srgbClr val="7F7F7F"/>
                </a:solidFill>
                <a:latin typeface="Verdana"/>
                <a:cs typeface="Verdana"/>
              </a:rPr>
              <a:t> de golf para </a:t>
            </a:r>
            <a:r>
              <a:rPr lang="en-US" sz="1200" b="1" dirty="0">
                <a:solidFill>
                  <a:srgbClr val="7F7F7F"/>
                </a:solidFill>
                <a:latin typeface="Verdana"/>
                <a:cs typeface="Verdana"/>
              </a:rPr>
              <a:t>4</a:t>
            </a:r>
            <a:r>
              <a:rPr lang="en-US" sz="1200" b="1" dirty="0" smtClean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lang="en-US" sz="1200" b="1" dirty="0" smtClean="0">
                <a:solidFill>
                  <a:srgbClr val="7F7F7F"/>
                </a:solidFill>
                <a:latin typeface="Verdana"/>
                <a:cs typeface="Verdana"/>
              </a:rPr>
              <a:t>personas </a:t>
            </a:r>
            <a:r>
              <a:rPr lang="en-US" sz="1200" b="1" dirty="0" err="1" smtClean="0">
                <a:solidFill>
                  <a:srgbClr val="7F7F7F"/>
                </a:solidFill>
                <a:latin typeface="Verdana"/>
                <a:cs typeface="Verdana"/>
              </a:rPr>
              <a:t>modelo</a:t>
            </a:r>
            <a:r>
              <a:rPr lang="en-US" sz="1200" b="1" dirty="0" smtClean="0">
                <a:solidFill>
                  <a:srgbClr val="7F7F7F"/>
                </a:solidFill>
                <a:latin typeface="Verdana"/>
                <a:cs typeface="Verdana"/>
              </a:rPr>
              <a:t> </a:t>
            </a:r>
            <a:r>
              <a:rPr lang="en-US" sz="1200" b="1" dirty="0" smtClean="0">
                <a:solidFill>
                  <a:srgbClr val="7F7F7F"/>
                </a:solidFill>
                <a:latin typeface="Verdana"/>
                <a:cs typeface="Verdana"/>
              </a:rPr>
              <a:t>UNI-4PAX</a:t>
            </a:r>
            <a:endParaRPr lang="en-US" sz="1200" b="1" dirty="0">
              <a:solidFill>
                <a:srgbClr val="7F7F7F"/>
              </a:solidFill>
              <a:latin typeface="Verdana"/>
              <a:cs typeface="Verdana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478915"/>
              </p:ext>
            </p:extLst>
          </p:nvPr>
        </p:nvGraphicFramePr>
        <p:xfrm>
          <a:off x="488948" y="6630920"/>
          <a:ext cx="5888571" cy="745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678"/>
                <a:gridCol w="3365707"/>
                <a:gridCol w="1059186"/>
              </a:tblGrid>
              <a:tr h="34885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Verdana"/>
                          <a:cs typeface="Verdana"/>
                        </a:rPr>
                        <a:t>MODELO</a:t>
                      </a:r>
                      <a:endParaRPr lang="en-US" sz="11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  <a:cs typeface="Verdana"/>
                      </a:endParaRPr>
                    </a:p>
                  </a:txBody>
                  <a:tcPr>
                    <a:solidFill>
                      <a:srgbClr val="FDD42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>
                    <a:solidFill>
                      <a:srgbClr val="FDD42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  <a:cs typeface="Verdana"/>
                      </a:endParaRPr>
                    </a:p>
                  </a:txBody>
                  <a:tcPr>
                    <a:solidFill>
                      <a:srgbClr val="FDD42E"/>
                    </a:solidFill>
                  </a:tcPr>
                </a:tc>
              </a:tr>
              <a:tr h="34885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000" b="0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Verdana"/>
                        </a:rPr>
                        <a:t>UNI-</a:t>
                      </a:r>
                      <a:r>
                        <a:rPr lang="en-US" sz="1000" b="0" kern="1200" baseline="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Verdana"/>
                        </a:rPr>
                        <a:t>4 PAX</a:t>
                      </a:r>
                      <a:endParaRPr lang="en-US" sz="1000" b="0" kern="1200" dirty="0" smtClean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Verdana"/>
                      </a:endParaRPr>
                    </a:p>
                    <a:p>
                      <a:pPr marL="0" algn="ctr" defTabSz="457200" rtl="0" eaLnBrk="1" latinLnBrk="0" hangingPunct="1"/>
                      <a:endParaRPr lang="en-US" sz="1000" b="0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Verdana"/>
                      </a:endParaRPr>
                    </a:p>
                  </a:txBody>
                  <a:tcPr>
                    <a:solidFill>
                      <a:srgbClr val="FDD42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Verdana"/>
                        <a:cs typeface="Verdana"/>
                      </a:endParaRPr>
                    </a:p>
                  </a:txBody>
                  <a:tcPr>
                    <a:solidFill>
                      <a:srgbClr val="FDD42E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0" dirty="0">
                        <a:solidFill>
                          <a:schemeClr val="tx1"/>
                        </a:solidFill>
                        <a:latin typeface="Verdana"/>
                        <a:cs typeface="Verdana"/>
                      </a:endParaRPr>
                    </a:p>
                  </a:txBody>
                  <a:tcPr>
                    <a:solidFill>
                      <a:srgbClr val="FDD42E">
                        <a:alpha val="5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3" name="22 CuadroTexto"/>
          <p:cNvSpPr txBox="1"/>
          <p:nvPr/>
        </p:nvSpPr>
        <p:spPr>
          <a:xfrm>
            <a:off x="638175" y="5619750"/>
            <a:ext cx="557212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 smtClean="0"/>
              <a:t>Versátil, cómodo y eficiente.</a:t>
            </a:r>
          </a:p>
          <a:p>
            <a:pPr algn="ctr"/>
            <a:endParaRPr lang="es-MX" sz="1000" dirty="0" smtClean="0"/>
          </a:p>
          <a:p>
            <a:pPr algn="ctr"/>
            <a:r>
              <a:rPr lang="es-MX" sz="1000" dirty="0"/>
              <a:t>Ideal para desplazamientos dentro </a:t>
            </a:r>
            <a:r>
              <a:rPr lang="es-MX" sz="1000"/>
              <a:t>de </a:t>
            </a:r>
            <a:r>
              <a:rPr lang="es-MX" sz="1000"/>
              <a:t>C</a:t>
            </a:r>
            <a:r>
              <a:rPr lang="es-MX" sz="1000" smtClean="0"/>
              <a:t>ampos </a:t>
            </a:r>
            <a:r>
              <a:rPr lang="es-MX" sz="1000"/>
              <a:t>de </a:t>
            </a:r>
            <a:r>
              <a:rPr lang="es-MX" sz="1000" smtClean="0"/>
              <a:t>Golf </a:t>
            </a:r>
            <a:r>
              <a:rPr lang="es-MX" sz="1000" dirty="0"/>
              <a:t>como así también Countries y Barrios Privados.</a:t>
            </a:r>
          </a:p>
          <a:p>
            <a:pPr algn="ctr"/>
            <a:endParaRPr lang="es-MX" sz="1000" dirty="0" smtClean="0"/>
          </a:p>
          <a:p>
            <a:endParaRPr lang="es-MX" sz="1000" dirty="0"/>
          </a:p>
        </p:txBody>
      </p:sp>
      <p:sp>
        <p:nvSpPr>
          <p:cNvPr id="3" name="Rectángulo 2"/>
          <p:cNvSpPr/>
          <p:nvPr/>
        </p:nvSpPr>
        <p:spPr>
          <a:xfrm>
            <a:off x="3548838" y="1675120"/>
            <a:ext cx="282868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1000" dirty="0">
                <a:solidFill>
                  <a:prstClr val="black"/>
                </a:solidFill>
              </a:rPr>
              <a:t>Modelo: 		         </a:t>
            </a:r>
            <a:r>
              <a:rPr lang="es-MX" sz="1000" dirty="0" smtClean="0">
                <a:solidFill>
                  <a:prstClr val="black"/>
                </a:solidFill>
              </a:rPr>
              <a:t>UNI-4PAX</a:t>
            </a:r>
            <a:endParaRPr lang="es-MX" sz="1000" dirty="0">
              <a:solidFill>
                <a:prstClr val="black"/>
              </a:solidFill>
            </a:endParaRPr>
          </a:p>
          <a:p>
            <a:pPr lvl="0"/>
            <a:r>
              <a:rPr lang="es-MX" sz="1000" dirty="0">
                <a:solidFill>
                  <a:prstClr val="black"/>
                </a:solidFill>
              </a:rPr>
              <a:t>Capacidad:		         </a:t>
            </a:r>
            <a:r>
              <a:rPr lang="es-MX" sz="1000" dirty="0" smtClean="0">
                <a:solidFill>
                  <a:prstClr val="black"/>
                </a:solidFill>
              </a:rPr>
              <a:t>4 </a:t>
            </a:r>
            <a:r>
              <a:rPr lang="es-MX" sz="1000" dirty="0">
                <a:solidFill>
                  <a:prstClr val="black"/>
                </a:solidFill>
              </a:rPr>
              <a:t>pasajeros</a:t>
            </a:r>
          </a:p>
          <a:p>
            <a:pPr lvl="0"/>
            <a:r>
              <a:rPr lang="es-MX" sz="1000" dirty="0">
                <a:solidFill>
                  <a:prstClr val="black"/>
                </a:solidFill>
              </a:rPr>
              <a:t>Motor:			         4 KW</a:t>
            </a:r>
          </a:p>
          <a:p>
            <a:pPr lvl="0"/>
            <a:r>
              <a:rPr lang="es-MX" sz="1000" dirty="0">
                <a:solidFill>
                  <a:prstClr val="black"/>
                </a:solidFill>
              </a:rPr>
              <a:t>Batería:			         litio de 100Ah</a:t>
            </a:r>
          </a:p>
          <a:p>
            <a:pPr lvl="0"/>
            <a:r>
              <a:rPr lang="es-MX" sz="1000" dirty="0">
                <a:solidFill>
                  <a:prstClr val="black"/>
                </a:solidFill>
              </a:rPr>
              <a:t>Rango:			          80Km</a:t>
            </a:r>
          </a:p>
          <a:p>
            <a:pPr lvl="0"/>
            <a:r>
              <a:rPr lang="es-MX" sz="1000" dirty="0">
                <a:solidFill>
                  <a:prstClr val="black"/>
                </a:solidFill>
              </a:rPr>
              <a:t>Velocidad máxima:	         40Km/h</a:t>
            </a:r>
          </a:p>
          <a:p>
            <a:pPr lvl="0"/>
            <a:r>
              <a:rPr lang="es-MX" sz="1000" dirty="0">
                <a:solidFill>
                  <a:prstClr val="black"/>
                </a:solidFill>
              </a:rPr>
              <a:t>Pendiente superable cargado:   40%</a:t>
            </a:r>
          </a:p>
          <a:p>
            <a:pPr lvl="0"/>
            <a:r>
              <a:rPr lang="es-MX" sz="1000" dirty="0">
                <a:solidFill>
                  <a:prstClr val="black"/>
                </a:solidFill>
              </a:rPr>
              <a:t>Radio de giro:		          3.1m</a:t>
            </a:r>
          </a:p>
          <a:p>
            <a:pPr lvl="0"/>
            <a:r>
              <a:rPr lang="es-MX" sz="1000" dirty="0">
                <a:solidFill>
                  <a:prstClr val="black"/>
                </a:solidFill>
              </a:rPr>
              <a:t>Tiempo de carga: 	           4 </a:t>
            </a:r>
            <a:r>
              <a:rPr lang="es-MX" sz="1000" dirty="0" err="1">
                <a:solidFill>
                  <a:prstClr val="black"/>
                </a:solidFill>
              </a:rPr>
              <a:t>hs</a:t>
            </a:r>
            <a:endParaRPr lang="es-MX" sz="1000" dirty="0">
              <a:solidFill>
                <a:prstClr val="black"/>
              </a:solidFill>
            </a:endParaRPr>
          </a:p>
          <a:p>
            <a:pPr lvl="0"/>
            <a:r>
              <a:rPr lang="es-MX" sz="1000" dirty="0">
                <a:solidFill>
                  <a:prstClr val="black"/>
                </a:solidFill>
              </a:rPr>
              <a:t>Largo*ancho*alto:         </a:t>
            </a:r>
            <a:r>
              <a:rPr lang="es-MX" sz="1000" dirty="0" smtClean="0">
                <a:solidFill>
                  <a:prstClr val="black"/>
                </a:solidFill>
              </a:rPr>
              <a:t>  2860×1400×1830mm</a:t>
            </a:r>
            <a:endParaRPr lang="es-MX" sz="1000" dirty="0">
              <a:solidFill>
                <a:prstClr val="black"/>
              </a:solidFill>
            </a:endParaRPr>
          </a:p>
          <a:p>
            <a:pPr lvl="0"/>
            <a:r>
              <a:rPr lang="es-MX" sz="1000" dirty="0">
                <a:solidFill>
                  <a:prstClr val="black"/>
                </a:solidFill>
              </a:rPr>
              <a:t>Ruedas:                 </a:t>
            </a:r>
            <a:r>
              <a:rPr lang="es-MX" sz="1000" dirty="0" smtClean="0">
                <a:solidFill>
                  <a:prstClr val="black"/>
                </a:solidFill>
              </a:rPr>
              <a:t>     Aleación </a:t>
            </a:r>
            <a:r>
              <a:rPr lang="es-MX" sz="1000" dirty="0">
                <a:solidFill>
                  <a:prstClr val="black"/>
                </a:solidFill>
              </a:rPr>
              <a:t>de aluminio de 14''</a:t>
            </a:r>
          </a:p>
          <a:p>
            <a:pPr lvl="0"/>
            <a:r>
              <a:rPr lang="es-MX" sz="1000" dirty="0">
                <a:solidFill>
                  <a:prstClr val="black"/>
                </a:solidFill>
              </a:rPr>
              <a:t>Peso neto:		            </a:t>
            </a:r>
            <a:r>
              <a:rPr lang="es-MX" sz="1000" dirty="0" smtClean="0">
                <a:solidFill>
                  <a:prstClr val="black"/>
                </a:solidFill>
              </a:rPr>
              <a:t>400 </a:t>
            </a:r>
            <a:r>
              <a:rPr lang="es-MX" sz="1000" dirty="0">
                <a:solidFill>
                  <a:prstClr val="black"/>
                </a:solidFill>
              </a:rPr>
              <a:t>Kg </a:t>
            </a:r>
            <a:endParaRPr lang="es-MX" sz="1000" dirty="0" smtClean="0">
              <a:solidFill>
                <a:prstClr val="black"/>
              </a:solidFill>
            </a:endParaRPr>
          </a:p>
          <a:p>
            <a:pPr lvl="0"/>
            <a:r>
              <a:rPr lang="es-MX" sz="1000" dirty="0" smtClean="0">
                <a:solidFill>
                  <a:prstClr val="black"/>
                </a:solidFill>
              </a:rPr>
              <a:t>Distancia </a:t>
            </a:r>
            <a:r>
              <a:rPr lang="es-MX" sz="1000" dirty="0">
                <a:solidFill>
                  <a:prstClr val="black"/>
                </a:solidFill>
              </a:rPr>
              <a:t>de frenado:                      ≤3,5 m	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6937" y="1348031"/>
            <a:ext cx="4706747" cy="313783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488948" y="7591425"/>
            <a:ext cx="5888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Motor de 48 volts, 4 </a:t>
            </a:r>
            <a:r>
              <a:rPr lang="es-MX" sz="1200" dirty="0" err="1"/>
              <a:t>kw</a:t>
            </a:r>
            <a:r>
              <a:rPr lang="es-MX" sz="1200" dirty="0"/>
              <a:t> de potencia</a:t>
            </a:r>
          </a:p>
          <a:p>
            <a:r>
              <a:rPr lang="es-MX" sz="1200" dirty="0"/>
              <a:t>Innovador sistema de baterías de litio, que permiten reducir el tiempo de recarga completa hasta 50</a:t>
            </a:r>
            <a:r>
              <a:rPr lang="es-MX" sz="1200" dirty="0" smtClean="0"/>
              <a:t>%.</a:t>
            </a:r>
            <a:endParaRPr lang="es-MX" sz="1200" dirty="0"/>
          </a:p>
          <a:p>
            <a:r>
              <a:rPr lang="es-MX" sz="1200" dirty="0"/>
              <a:t>Con carrocería moldeadas por inyección de TPO, tablero de instrumentos diseñado para automóviles </a:t>
            </a:r>
          </a:p>
          <a:p>
            <a:r>
              <a:rPr lang="es-MX" sz="1200" dirty="0"/>
              <a:t>L</a:t>
            </a:r>
            <a:r>
              <a:rPr lang="es-MX" sz="1200" dirty="0" smtClean="0"/>
              <a:t>uces </a:t>
            </a:r>
            <a:r>
              <a:rPr lang="es-MX" sz="1200" dirty="0"/>
              <a:t>LED con menor consumo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</TotalTime>
  <Words>82</Words>
  <Application>Microsoft Office PowerPoint</Application>
  <PresentationFormat>A4 (210 x 297 mm)</PresentationFormat>
  <Paragraphs>23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Office Theme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Mario Marrazzo</dc:creator>
  <cp:lastModifiedBy>galtinier</cp:lastModifiedBy>
  <cp:revision>103</cp:revision>
  <dcterms:created xsi:type="dcterms:W3CDTF">2013-12-06T13:25:57Z</dcterms:created>
  <dcterms:modified xsi:type="dcterms:W3CDTF">2024-04-25T17:40:56Z</dcterms:modified>
</cp:coreProperties>
</file>